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sldIdLst>
    <p:sldId id="256" r:id="rId2"/>
    <p:sldId id="257" r:id="rId3"/>
    <p:sldId id="258" r:id="rId4"/>
    <p:sldId id="259" r:id="rId5"/>
    <p:sldId id="260" r:id="rId6"/>
    <p:sldId id="261" r:id="rId7"/>
    <p:sldId id="262" r:id="rId8"/>
    <p:sldId id="263" r:id="rId9"/>
    <p:sldId id="270" r:id="rId10"/>
    <p:sldId id="271" r:id="rId11"/>
    <p:sldId id="272" r:id="rId12"/>
    <p:sldId id="273" r:id="rId13"/>
    <p:sldId id="274" r:id="rId14"/>
    <p:sldId id="275" r:id="rId15"/>
    <p:sldId id="276" r:id="rId16"/>
    <p:sldId id="264" r:id="rId17"/>
    <p:sldId id="266"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6536F9-AF2E-4B79-9D9E-3409DBF33034}">
          <p14:sldIdLst>
            <p14:sldId id="256"/>
            <p14:sldId id="257"/>
            <p14:sldId id="258"/>
            <p14:sldId id="259"/>
            <p14:sldId id="260"/>
            <p14:sldId id="261"/>
            <p14:sldId id="262"/>
            <p14:sldId id="263"/>
            <p14:sldId id="270"/>
            <p14:sldId id="271"/>
            <p14:sldId id="272"/>
            <p14:sldId id="273"/>
            <p14:sldId id="274"/>
            <p14:sldId id="275"/>
            <p14:sldId id="276"/>
            <p14:sldId id="264"/>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snapToGrid="0">
      <p:cViewPr varScale="1">
        <p:scale>
          <a:sx n="62" d="100"/>
          <a:sy n="62" d="100"/>
        </p:scale>
        <p:origin x="8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7A1D17-D307-460A-B7DE-724BF748EC9C}" type="datetimeFigureOut">
              <a:rPr lang="en-IN" smtClean="0"/>
              <a:t>11-12-2025</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CFE0A1C-664A-4CF7-B1F8-B6FB338A2ADF}" type="slidenum">
              <a:rPr lang="en-IN" smtClean="0"/>
              <a:t>‹#›</a:t>
            </a:fld>
            <a:endParaRPr lang="en-IN"/>
          </a:p>
        </p:txBody>
      </p:sp>
    </p:spTree>
    <p:extLst>
      <p:ext uri="{BB962C8B-B14F-4D97-AF65-F5344CB8AC3E}">
        <p14:creationId xmlns:p14="http://schemas.microsoft.com/office/powerpoint/2010/main" val="195384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A1D17-D307-460A-B7DE-724BF748EC9C}" type="datetimeFigureOut">
              <a:rPr lang="en-IN" smtClean="0"/>
              <a:t>11-12-2025</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CFE0A1C-664A-4CF7-B1F8-B6FB338A2ADF}" type="slidenum">
              <a:rPr lang="en-IN" smtClean="0"/>
              <a:t>‹#›</a:t>
            </a:fld>
            <a:endParaRPr lang="en-IN"/>
          </a:p>
        </p:txBody>
      </p:sp>
    </p:spTree>
    <p:extLst>
      <p:ext uri="{BB962C8B-B14F-4D97-AF65-F5344CB8AC3E}">
        <p14:creationId xmlns:p14="http://schemas.microsoft.com/office/powerpoint/2010/main" val="1302723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A1D17-D307-460A-B7DE-724BF748EC9C}" type="datetimeFigureOut">
              <a:rPr lang="en-IN" smtClean="0"/>
              <a:t>11-12-2025</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CFE0A1C-664A-4CF7-B1F8-B6FB338A2ADF}"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42709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77A1D17-D307-460A-B7DE-724BF748EC9C}" type="datetimeFigureOut">
              <a:rPr lang="en-IN" smtClean="0"/>
              <a:t>11-12-2025</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CFE0A1C-664A-4CF7-B1F8-B6FB338A2ADF}" type="slidenum">
              <a:rPr lang="en-IN" smtClean="0"/>
              <a:t>‹#›</a:t>
            </a:fld>
            <a:endParaRPr lang="en-IN"/>
          </a:p>
        </p:txBody>
      </p:sp>
    </p:spTree>
    <p:extLst>
      <p:ext uri="{BB962C8B-B14F-4D97-AF65-F5344CB8AC3E}">
        <p14:creationId xmlns:p14="http://schemas.microsoft.com/office/powerpoint/2010/main" val="1420250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77A1D17-D307-460A-B7DE-724BF748EC9C}" type="datetimeFigureOut">
              <a:rPr lang="en-IN" smtClean="0"/>
              <a:t>11-12-2025</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CFE0A1C-664A-4CF7-B1F8-B6FB338A2ADF}"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466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77A1D17-D307-460A-B7DE-724BF748EC9C}" type="datetimeFigureOut">
              <a:rPr lang="en-IN" smtClean="0"/>
              <a:t>11-12-2025</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CFE0A1C-664A-4CF7-B1F8-B6FB338A2ADF}" type="slidenum">
              <a:rPr lang="en-IN" smtClean="0"/>
              <a:t>‹#›</a:t>
            </a:fld>
            <a:endParaRPr lang="en-IN"/>
          </a:p>
        </p:txBody>
      </p:sp>
    </p:spTree>
    <p:extLst>
      <p:ext uri="{BB962C8B-B14F-4D97-AF65-F5344CB8AC3E}">
        <p14:creationId xmlns:p14="http://schemas.microsoft.com/office/powerpoint/2010/main" val="3381009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A1D17-D307-460A-B7DE-724BF748EC9C}" type="datetimeFigureOut">
              <a:rPr lang="en-IN" smtClean="0"/>
              <a:t>11-12-2025</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CFE0A1C-664A-4CF7-B1F8-B6FB338A2ADF}" type="slidenum">
              <a:rPr lang="en-IN" smtClean="0"/>
              <a:t>‹#›</a:t>
            </a:fld>
            <a:endParaRPr lang="en-IN"/>
          </a:p>
        </p:txBody>
      </p:sp>
    </p:spTree>
    <p:extLst>
      <p:ext uri="{BB962C8B-B14F-4D97-AF65-F5344CB8AC3E}">
        <p14:creationId xmlns:p14="http://schemas.microsoft.com/office/powerpoint/2010/main" val="3375056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A1D17-D307-460A-B7DE-724BF748EC9C}" type="datetimeFigureOut">
              <a:rPr lang="en-IN" smtClean="0"/>
              <a:t>11-12-2025</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CFE0A1C-664A-4CF7-B1F8-B6FB338A2ADF}" type="slidenum">
              <a:rPr lang="en-IN" smtClean="0"/>
              <a:t>‹#›</a:t>
            </a:fld>
            <a:endParaRPr lang="en-IN"/>
          </a:p>
        </p:txBody>
      </p:sp>
    </p:spTree>
    <p:extLst>
      <p:ext uri="{BB962C8B-B14F-4D97-AF65-F5344CB8AC3E}">
        <p14:creationId xmlns:p14="http://schemas.microsoft.com/office/powerpoint/2010/main" val="315657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A1D17-D307-460A-B7DE-724BF748EC9C}" type="datetimeFigureOut">
              <a:rPr lang="en-IN" smtClean="0"/>
              <a:t>11-12-2025</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CFE0A1C-664A-4CF7-B1F8-B6FB338A2ADF}" type="slidenum">
              <a:rPr lang="en-IN" smtClean="0"/>
              <a:t>‹#›</a:t>
            </a:fld>
            <a:endParaRPr lang="en-IN"/>
          </a:p>
        </p:txBody>
      </p:sp>
    </p:spTree>
    <p:extLst>
      <p:ext uri="{BB962C8B-B14F-4D97-AF65-F5344CB8AC3E}">
        <p14:creationId xmlns:p14="http://schemas.microsoft.com/office/powerpoint/2010/main" val="142358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A1D17-D307-460A-B7DE-724BF748EC9C}" type="datetimeFigureOut">
              <a:rPr lang="en-IN" smtClean="0"/>
              <a:t>11-12-2025</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CFE0A1C-664A-4CF7-B1F8-B6FB338A2ADF}" type="slidenum">
              <a:rPr lang="en-IN" smtClean="0"/>
              <a:t>‹#›</a:t>
            </a:fld>
            <a:endParaRPr lang="en-IN"/>
          </a:p>
        </p:txBody>
      </p:sp>
    </p:spTree>
    <p:extLst>
      <p:ext uri="{BB962C8B-B14F-4D97-AF65-F5344CB8AC3E}">
        <p14:creationId xmlns:p14="http://schemas.microsoft.com/office/powerpoint/2010/main" val="247638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7A1D17-D307-460A-B7DE-724BF748EC9C}" type="datetimeFigureOut">
              <a:rPr lang="en-IN" smtClean="0"/>
              <a:t>11-12-2025</a:t>
            </a:fld>
            <a:endParaRPr lang="en-IN"/>
          </a:p>
        </p:txBody>
      </p:sp>
      <p:sp>
        <p:nvSpPr>
          <p:cNvPr id="6" name="Footer Placeholder 5"/>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CFE0A1C-664A-4CF7-B1F8-B6FB338A2ADF}" type="slidenum">
              <a:rPr lang="en-IN" smtClean="0"/>
              <a:t>‹#›</a:t>
            </a:fld>
            <a:endParaRPr lang="en-IN"/>
          </a:p>
        </p:txBody>
      </p:sp>
    </p:spTree>
    <p:extLst>
      <p:ext uri="{BB962C8B-B14F-4D97-AF65-F5344CB8AC3E}">
        <p14:creationId xmlns:p14="http://schemas.microsoft.com/office/powerpoint/2010/main" val="2766077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7A1D17-D307-460A-B7DE-724BF748EC9C}" type="datetimeFigureOut">
              <a:rPr lang="en-IN" smtClean="0"/>
              <a:t>11-12-2025</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CFE0A1C-664A-4CF7-B1F8-B6FB338A2ADF}" type="slidenum">
              <a:rPr lang="en-IN" smtClean="0"/>
              <a:t>‹#›</a:t>
            </a:fld>
            <a:endParaRPr lang="en-IN"/>
          </a:p>
        </p:txBody>
      </p:sp>
    </p:spTree>
    <p:extLst>
      <p:ext uri="{BB962C8B-B14F-4D97-AF65-F5344CB8AC3E}">
        <p14:creationId xmlns:p14="http://schemas.microsoft.com/office/powerpoint/2010/main" val="2481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A1D17-D307-460A-B7DE-724BF748EC9C}" type="datetimeFigureOut">
              <a:rPr lang="en-IN" smtClean="0"/>
              <a:t>11-12-2025</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CFE0A1C-664A-4CF7-B1F8-B6FB338A2ADF}" type="slidenum">
              <a:rPr lang="en-IN" smtClean="0"/>
              <a:t>‹#›</a:t>
            </a:fld>
            <a:endParaRPr lang="en-IN"/>
          </a:p>
        </p:txBody>
      </p:sp>
    </p:spTree>
    <p:extLst>
      <p:ext uri="{BB962C8B-B14F-4D97-AF65-F5344CB8AC3E}">
        <p14:creationId xmlns:p14="http://schemas.microsoft.com/office/powerpoint/2010/main" val="382211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A1D17-D307-460A-B7DE-724BF748EC9C}" type="datetimeFigureOut">
              <a:rPr lang="en-IN" smtClean="0"/>
              <a:t>11-12-2025</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CFE0A1C-664A-4CF7-B1F8-B6FB338A2ADF}" type="slidenum">
              <a:rPr lang="en-IN" smtClean="0"/>
              <a:t>‹#›</a:t>
            </a:fld>
            <a:endParaRPr lang="en-IN"/>
          </a:p>
        </p:txBody>
      </p:sp>
    </p:spTree>
    <p:extLst>
      <p:ext uri="{BB962C8B-B14F-4D97-AF65-F5344CB8AC3E}">
        <p14:creationId xmlns:p14="http://schemas.microsoft.com/office/powerpoint/2010/main" val="64099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7A1D17-D307-460A-B7DE-724BF748EC9C}" type="datetimeFigureOut">
              <a:rPr lang="en-IN" smtClean="0"/>
              <a:t>11-12-2025</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CFE0A1C-664A-4CF7-B1F8-B6FB338A2ADF}" type="slidenum">
              <a:rPr lang="en-IN" smtClean="0"/>
              <a:t>‹#›</a:t>
            </a:fld>
            <a:endParaRPr lang="en-IN"/>
          </a:p>
        </p:txBody>
      </p:sp>
    </p:spTree>
    <p:extLst>
      <p:ext uri="{BB962C8B-B14F-4D97-AF65-F5344CB8AC3E}">
        <p14:creationId xmlns:p14="http://schemas.microsoft.com/office/powerpoint/2010/main" val="26354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7A1D17-D307-460A-B7DE-724BF748EC9C}" type="datetimeFigureOut">
              <a:rPr lang="en-IN" smtClean="0"/>
              <a:t>11-12-2025</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CFE0A1C-664A-4CF7-B1F8-B6FB338A2ADF}" type="slidenum">
              <a:rPr lang="en-IN" smtClean="0"/>
              <a:t>‹#›</a:t>
            </a:fld>
            <a:endParaRPr lang="en-IN"/>
          </a:p>
        </p:txBody>
      </p:sp>
    </p:spTree>
    <p:extLst>
      <p:ext uri="{BB962C8B-B14F-4D97-AF65-F5344CB8AC3E}">
        <p14:creationId xmlns:p14="http://schemas.microsoft.com/office/powerpoint/2010/main" val="338193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77A1D17-D307-460A-B7DE-724BF748EC9C}" type="datetimeFigureOut">
              <a:rPr lang="en-IN" smtClean="0"/>
              <a:t>11-12-2025</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CFE0A1C-664A-4CF7-B1F8-B6FB338A2ADF}" type="slidenum">
              <a:rPr lang="en-IN" smtClean="0"/>
              <a:t>‹#›</a:t>
            </a:fld>
            <a:endParaRPr lang="en-IN"/>
          </a:p>
        </p:txBody>
      </p:sp>
    </p:spTree>
    <p:extLst>
      <p:ext uri="{BB962C8B-B14F-4D97-AF65-F5344CB8AC3E}">
        <p14:creationId xmlns:p14="http://schemas.microsoft.com/office/powerpoint/2010/main" val="2528944615"/>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 id="214748407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g"/><Relationship Id="rId11" Type="http://schemas.openxmlformats.org/officeDocument/2006/relationships/image" Target="../media/image42.jp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jp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jpg"/><Relationship Id="rId10" Type="http://schemas.openxmlformats.org/officeDocument/2006/relationships/image" Target="../media/image51.jpg"/><Relationship Id="rId4" Type="http://schemas.openxmlformats.org/officeDocument/2006/relationships/image" Target="../media/image45.png"/><Relationship Id="rId9" Type="http://schemas.openxmlformats.org/officeDocument/2006/relationships/image" Target="../media/image50.JP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jp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jpg"/><Relationship Id="rId4" Type="http://schemas.openxmlformats.org/officeDocument/2006/relationships/image" Target="../media/image54.jpg"/><Relationship Id="rId9" Type="http://schemas.openxmlformats.org/officeDocument/2006/relationships/image" Target="../media/image59.png"/></Relationships>
</file>

<file path=ppt/slides/_rels/slide1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jpg"/><Relationship Id="rId7" Type="http://schemas.openxmlformats.org/officeDocument/2006/relationships/image" Target="../media/image67.jp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14.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2.xml"/><Relationship Id="rId6" Type="http://schemas.openxmlformats.org/officeDocument/2006/relationships/image" Target="../media/image74.jpg"/><Relationship Id="rId5" Type="http://schemas.openxmlformats.org/officeDocument/2006/relationships/image" Target="../media/image73.jpg"/><Relationship Id="rId4" Type="http://schemas.openxmlformats.org/officeDocument/2006/relationships/image" Target="../media/image72.jpg"/></Relationships>
</file>

<file path=ppt/slides/_rels/slide15.xml.rels><?xml version="1.0" encoding="UTF-8" standalone="yes"?>
<Relationships xmlns="http://schemas.openxmlformats.org/package/2006/relationships"><Relationship Id="rId3" Type="http://schemas.openxmlformats.org/officeDocument/2006/relationships/image" Target="../media/image76.jpg"/><Relationship Id="rId7" Type="http://schemas.openxmlformats.org/officeDocument/2006/relationships/image" Target="../media/image80.jpg"/><Relationship Id="rId2" Type="http://schemas.openxmlformats.org/officeDocument/2006/relationships/image" Target="../media/image75.jp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25.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jpg"/><Relationship Id="rId9" Type="http://schemas.openxmlformats.org/officeDocument/2006/relationships/image" Target="../media/image22.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18.png"/><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42A7C-F600-9993-BD99-A65E6E568051}"/>
              </a:ext>
            </a:extLst>
          </p:cNvPr>
          <p:cNvSpPr>
            <a:spLocks noGrp="1"/>
          </p:cNvSpPr>
          <p:nvPr>
            <p:ph type="ctrTitle"/>
          </p:nvPr>
        </p:nvSpPr>
        <p:spPr>
          <a:xfrm>
            <a:off x="510283" y="154112"/>
            <a:ext cx="11681717" cy="2011255"/>
          </a:xfrm>
        </p:spPr>
        <p:txBody>
          <a:bodyPr/>
          <a:lstStyle/>
          <a:p>
            <a:pPr algn="ctr"/>
            <a:r>
              <a:rPr lang="en-IN" dirty="0">
                <a:solidFill>
                  <a:srgbClr val="FF0000"/>
                </a:solidFill>
                <a:latin typeface="Garamond" panose="02020404030301010803" pitchFamily="18" charset="0"/>
              </a:rPr>
              <a:t>BLACKOUT PEST CONTROL SERVICES </a:t>
            </a:r>
            <a:r>
              <a:rPr lang="en-IN" b="0" i="0" dirty="0">
                <a:solidFill>
                  <a:srgbClr val="FF0000"/>
                </a:solidFill>
                <a:effectLst/>
                <a:latin typeface="Garamond" panose="02020404030301010803" pitchFamily="18" charset="0"/>
              </a:rPr>
              <a:t>LLP</a:t>
            </a:r>
            <a:endParaRPr lang="en-IN" dirty="0">
              <a:solidFill>
                <a:srgbClr val="FF0000"/>
              </a:solidFill>
              <a:latin typeface="Garamond" panose="02020404030301010803" pitchFamily="18" charset="0"/>
            </a:endParaRPr>
          </a:p>
        </p:txBody>
      </p:sp>
      <p:sp>
        <p:nvSpPr>
          <p:cNvPr id="3" name="Subtitle 2">
            <a:extLst>
              <a:ext uri="{FF2B5EF4-FFF2-40B4-BE49-F238E27FC236}">
                <a16:creationId xmlns:a16="http://schemas.microsoft.com/office/drawing/2014/main" id="{CBAFCEEA-41DE-108B-17BA-28B0DFE9FD62}"/>
              </a:ext>
            </a:extLst>
          </p:cNvPr>
          <p:cNvSpPr>
            <a:spLocks noGrp="1"/>
          </p:cNvSpPr>
          <p:nvPr>
            <p:ph type="subTitle" idx="1"/>
          </p:nvPr>
        </p:nvSpPr>
        <p:spPr/>
        <p:txBody>
          <a:bodyPr/>
          <a:lstStyle/>
          <a:p>
            <a:endParaRPr lang="en-IN" dirty="0"/>
          </a:p>
        </p:txBody>
      </p:sp>
      <p:pic>
        <p:nvPicPr>
          <p:cNvPr id="5" name="Picture 4">
            <a:extLst>
              <a:ext uri="{FF2B5EF4-FFF2-40B4-BE49-F238E27FC236}">
                <a16:creationId xmlns:a16="http://schemas.microsoft.com/office/drawing/2014/main" id="{2A61432A-E092-7835-FF8F-AFF5F652C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8706"/>
            <a:ext cx="12192000" cy="3469294"/>
          </a:xfrm>
          <a:prstGeom prst="rect">
            <a:avLst/>
          </a:prstGeom>
        </p:spPr>
      </p:pic>
      <p:pic>
        <p:nvPicPr>
          <p:cNvPr id="6" name="Picture 5">
            <a:extLst>
              <a:ext uri="{FF2B5EF4-FFF2-40B4-BE49-F238E27FC236}">
                <a16:creationId xmlns:a16="http://schemas.microsoft.com/office/drawing/2014/main" id="{FD3BD4C3-2A0E-4552-FCE2-329C955D5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85" y="154112"/>
            <a:ext cx="1192878" cy="1122363"/>
          </a:xfrm>
          <a:prstGeom prst="rect">
            <a:avLst/>
          </a:prstGeom>
        </p:spPr>
      </p:pic>
    </p:spTree>
    <p:extLst>
      <p:ext uri="{BB962C8B-B14F-4D97-AF65-F5344CB8AC3E}">
        <p14:creationId xmlns:p14="http://schemas.microsoft.com/office/powerpoint/2010/main" val="168776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5DE81-2950-52D5-4A12-3F2B5A5C8D3C}"/>
              </a:ext>
            </a:extLst>
          </p:cNvPr>
          <p:cNvSpPr>
            <a:spLocks noGrp="1"/>
          </p:cNvSpPr>
          <p:nvPr>
            <p:ph type="title"/>
          </p:nvPr>
        </p:nvSpPr>
        <p:spPr/>
        <p:txBody>
          <a:bodyPr/>
          <a:lstStyle/>
          <a:p>
            <a:pPr algn="ctr"/>
            <a:r>
              <a:rPr lang="en-IN" b="1" dirty="0"/>
              <a:t>Client</a:t>
            </a:r>
            <a:endParaRPr lang="en-IN" dirty="0"/>
          </a:p>
        </p:txBody>
      </p:sp>
      <p:sp>
        <p:nvSpPr>
          <p:cNvPr id="3" name="Content Placeholder 2">
            <a:extLst>
              <a:ext uri="{FF2B5EF4-FFF2-40B4-BE49-F238E27FC236}">
                <a16:creationId xmlns:a16="http://schemas.microsoft.com/office/drawing/2014/main" id="{E6CE590F-F29E-0BA4-3A0F-E43D6CC066A9}"/>
              </a:ext>
            </a:extLst>
          </p:cNvPr>
          <p:cNvSpPr>
            <a:spLocks noGrp="1"/>
          </p:cNvSpPr>
          <p:nvPr>
            <p:ph idx="1"/>
          </p:nvPr>
        </p:nvSpPr>
        <p:spPr/>
        <p:txBody>
          <a:bodyPr>
            <a:normAutofit fontScale="25000" lnSpcReduction="20000"/>
          </a:bodyPr>
          <a:lstStyle/>
          <a:p>
            <a:r>
              <a:rPr lang="en-IN" sz="7200" b="1" dirty="0" err="1"/>
              <a:t>Tishyas</a:t>
            </a:r>
            <a:r>
              <a:rPr lang="en-IN" sz="7200" b="1" dirty="0"/>
              <a:t> Bridal Studio</a:t>
            </a:r>
          </a:p>
          <a:p>
            <a:r>
              <a:rPr lang="en-IN" sz="7200" b="1" dirty="0"/>
              <a:t>M/S AIM CARGO EXPRESS</a:t>
            </a:r>
          </a:p>
          <a:p>
            <a:r>
              <a:rPr lang="en-IN" sz="7200" b="1" dirty="0"/>
              <a:t>M/s Rice Bowl </a:t>
            </a:r>
          </a:p>
          <a:p>
            <a:r>
              <a:rPr lang="en-US" sz="7200" b="1" dirty="0"/>
              <a:t>M/s Food inn Royal </a:t>
            </a:r>
          </a:p>
          <a:p>
            <a:r>
              <a:rPr lang="en-IN" sz="7200" b="1" dirty="0"/>
              <a:t>M/s Barrel café</a:t>
            </a:r>
            <a:endParaRPr lang="en-US" sz="7200" b="1" dirty="0"/>
          </a:p>
          <a:p>
            <a:r>
              <a:rPr lang="en-IN" sz="7200" b="1" dirty="0"/>
              <a:t>M/s Global Homeopathy</a:t>
            </a:r>
            <a:endParaRPr lang="en-US" sz="7200" b="1" dirty="0"/>
          </a:p>
          <a:p>
            <a:r>
              <a:rPr lang="en-IN" sz="7200" b="1" dirty="0"/>
              <a:t> M/s Sanjeev </a:t>
            </a:r>
            <a:r>
              <a:rPr lang="en-IN" sz="7200" b="1" dirty="0" err="1"/>
              <a:t>kanchan</a:t>
            </a:r>
            <a:r>
              <a:rPr lang="en-IN" sz="7200" b="1" dirty="0"/>
              <a:t> and Co.</a:t>
            </a:r>
          </a:p>
          <a:p>
            <a:r>
              <a:rPr lang="en-US" sz="7200" b="1" dirty="0"/>
              <a:t>M/s farm view family restaurant &amp; bar</a:t>
            </a:r>
            <a:endParaRPr lang="en-IN" sz="7200" b="1" dirty="0"/>
          </a:p>
          <a:p>
            <a:r>
              <a:rPr lang="en-IN" sz="7200" b="1" dirty="0"/>
              <a:t>M/s PRERANA FOODS </a:t>
            </a:r>
          </a:p>
          <a:p>
            <a:r>
              <a:rPr lang="en-US" sz="7200" b="1" dirty="0"/>
              <a:t>M/s Acapella Foods &amp; Restaurant Pvt Ltd. ( Kokum )</a:t>
            </a:r>
          </a:p>
          <a:p>
            <a:r>
              <a:rPr lang="en-US" sz="7200" b="1" dirty="0"/>
              <a:t>M/s </a:t>
            </a:r>
            <a:r>
              <a:rPr lang="en-US" sz="7200" b="1" dirty="0" err="1"/>
              <a:t>Smayan</a:t>
            </a:r>
            <a:r>
              <a:rPr lang="en-US" sz="7200" b="1" dirty="0"/>
              <a:t> Spa and Salon </a:t>
            </a:r>
          </a:p>
          <a:p>
            <a:r>
              <a:rPr lang="en-IN" sz="7200" b="1" dirty="0"/>
              <a:t>M/s Avalon Unisex Salon </a:t>
            </a:r>
          </a:p>
          <a:p>
            <a:r>
              <a:rPr lang="en-IN" sz="7200" b="1" dirty="0"/>
              <a:t>M/s Akshay salon </a:t>
            </a:r>
          </a:p>
          <a:p>
            <a:r>
              <a:rPr lang="en-US" sz="7200" b="1" dirty="0"/>
              <a:t>M/s Magical Hands Unisex Salon and Spa</a:t>
            </a:r>
          </a:p>
          <a:p>
            <a:r>
              <a:rPr lang="en-US" sz="7200" b="1" dirty="0"/>
              <a:t>HAWA CO-OPERATIVE HOUSING SOCIETY LTD.</a:t>
            </a:r>
          </a:p>
          <a:p>
            <a:r>
              <a:rPr lang="en-IN" sz="7200" b="1" dirty="0"/>
              <a:t>M/s Hotel Golden Park </a:t>
            </a:r>
          </a:p>
          <a:p>
            <a:endParaRPr lang="en-IN" dirty="0"/>
          </a:p>
          <a:p>
            <a:endParaRPr lang="en-IN" dirty="0"/>
          </a:p>
          <a:p>
            <a:endParaRPr lang="en-IN" dirty="0"/>
          </a:p>
          <a:p>
            <a:endParaRPr lang="en-IN" dirty="0"/>
          </a:p>
        </p:txBody>
      </p:sp>
      <p:pic>
        <p:nvPicPr>
          <p:cNvPr id="5" name="Picture 4">
            <a:extLst>
              <a:ext uri="{FF2B5EF4-FFF2-40B4-BE49-F238E27FC236}">
                <a16:creationId xmlns:a16="http://schemas.microsoft.com/office/drawing/2014/main" id="{334E50FE-081F-DB6F-4E0A-E326D6653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0228" y="45056"/>
            <a:ext cx="2441772" cy="1859944"/>
          </a:xfrm>
          <a:prstGeom prst="rect">
            <a:avLst/>
          </a:prstGeom>
        </p:spPr>
      </p:pic>
      <p:pic>
        <p:nvPicPr>
          <p:cNvPr id="6" name="Picture 5">
            <a:extLst>
              <a:ext uri="{FF2B5EF4-FFF2-40B4-BE49-F238E27FC236}">
                <a16:creationId xmlns:a16="http://schemas.microsoft.com/office/drawing/2014/main" id="{E9FBC2BF-8CA7-4D05-EF27-25330CBA5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7162" y="2032747"/>
            <a:ext cx="2064838" cy="1668267"/>
          </a:xfrm>
          <a:prstGeom prst="rect">
            <a:avLst/>
          </a:prstGeom>
        </p:spPr>
      </p:pic>
      <p:pic>
        <p:nvPicPr>
          <p:cNvPr id="8" name="Picture 7">
            <a:extLst>
              <a:ext uri="{FF2B5EF4-FFF2-40B4-BE49-F238E27FC236}">
                <a16:creationId xmlns:a16="http://schemas.microsoft.com/office/drawing/2014/main" id="{DD7BCF56-6C67-35FB-FC94-666CC2DD19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7690" y="4107780"/>
            <a:ext cx="2003781" cy="2003781"/>
          </a:xfrm>
          <a:prstGeom prst="rect">
            <a:avLst/>
          </a:prstGeom>
        </p:spPr>
      </p:pic>
      <p:pic>
        <p:nvPicPr>
          <p:cNvPr id="10" name="Picture 9">
            <a:extLst>
              <a:ext uri="{FF2B5EF4-FFF2-40B4-BE49-F238E27FC236}">
                <a16:creationId xmlns:a16="http://schemas.microsoft.com/office/drawing/2014/main" id="{75E963A6-73A0-F915-03C4-85A56B719C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325" y="1006940"/>
            <a:ext cx="2574326" cy="774186"/>
          </a:xfrm>
          <a:prstGeom prst="rect">
            <a:avLst/>
          </a:prstGeom>
        </p:spPr>
      </p:pic>
      <p:pic>
        <p:nvPicPr>
          <p:cNvPr id="12" name="Picture 11">
            <a:extLst>
              <a:ext uri="{FF2B5EF4-FFF2-40B4-BE49-F238E27FC236}">
                <a16:creationId xmlns:a16="http://schemas.microsoft.com/office/drawing/2014/main" id="{8E76AB3F-A4A8-0EE0-DAF2-48F03A8A04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587" y="45056"/>
            <a:ext cx="1588641" cy="1588641"/>
          </a:xfrm>
          <a:prstGeom prst="rect">
            <a:avLst/>
          </a:prstGeom>
        </p:spPr>
      </p:pic>
      <p:pic>
        <p:nvPicPr>
          <p:cNvPr id="14" name="Picture 13">
            <a:extLst>
              <a:ext uri="{FF2B5EF4-FFF2-40B4-BE49-F238E27FC236}">
                <a16:creationId xmlns:a16="http://schemas.microsoft.com/office/drawing/2014/main" id="{FA00E578-BCCE-7154-1234-339A4B3046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6854" y="3176884"/>
            <a:ext cx="1404566" cy="1410836"/>
          </a:xfrm>
          <a:prstGeom prst="rect">
            <a:avLst/>
          </a:prstGeom>
        </p:spPr>
      </p:pic>
      <p:pic>
        <p:nvPicPr>
          <p:cNvPr id="16" name="Picture 15">
            <a:extLst>
              <a:ext uri="{FF2B5EF4-FFF2-40B4-BE49-F238E27FC236}">
                <a16:creationId xmlns:a16="http://schemas.microsoft.com/office/drawing/2014/main" id="{560D68DF-CED1-AFBB-CE9A-57276C15D976}"/>
              </a:ext>
            </a:extLst>
          </p:cNvPr>
          <p:cNvPicPr>
            <a:picLocks noChangeAspect="1"/>
          </p:cNvPicPr>
          <p:nvPr/>
        </p:nvPicPr>
        <p:blipFill>
          <a:blip r:embed="rId8">
            <a:extLst>
              <a:ext uri="{BEBA8EAE-BF5A-486C-A8C5-ECC9F3942E4B}">
                <a14:imgProps xmlns:a14="http://schemas.microsoft.com/office/drawing/2010/main">
                  <a14:imgLayer r:embed="rId9">
                    <a14:imgEffect>
                      <a14:artisticChalkSketch/>
                    </a14:imgEffect>
                  </a14:imgLayer>
                </a14:imgProps>
              </a:ext>
              <a:ext uri="{28A0092B-C50C-407E-A947-70E740481C1C}">
                <a14:useLocalDpi xmlns:a14="http://schemas.microsoft.com/office/drawing/2010/main" val="0"/>
              </a:ext>
            </a:extLst>
          </a:blip>
          <a:stretch>
            <a:fillRect/>
          </a:stretch>
        </p:blipFill>
        <p:spPr>
          <a:xfrm>
            <a:off x="4054168" y="1333016"/>
            <a:ext cx="2862877" cy="774186"/>
          </a:xfrm>
          <a:prstGeom prst="rect">
            <a:avLst/>
          </a:prstGeom>
        </p:spPr>
      </p:pic>
      <p:pic>
        <p:nvPicPr>
          <p:cNvPr id="18" name="Picture 17">
            <a:extLst>
              <a:ext uri="{FF2B5EF4-FFF2-40B4-BE49-F238E27FC236}">
                <a16:creationId xmlns:a16="http://schemas.microsoft.com/office/drawing/2014/main" id="{020D2E1E-E1A4-BDDD-926F-721732E6C9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7951" y="2613906"/>
            <a:ext cx="1591032" cy="1668267"/>
          </a:xfrm>
          <a:prstGeom prst="rect">
            <a:avLst/>
          </a:prstGeom>
        </p:spPr>
      </p:pic>
      <p:pic>
        <p:nvPicPr>
          <p:cNvPr id="20" name="Picture 19">
            <a:extLst>
              <a:ext uri="{FF2B5EF4-FFF2-40B4-BE49-F238E27FC236}">
                <a16:creationId xmlns:a16="http://schemas.microsoft.com/office/drawing/2014/main" id="{5C1DA4C3-154A-6C4D-CB5C-550CE5AD3A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9641" y="5305974"/>
            <a:ext cx="1367521" cy="1410836"/>
          </a:xfrm>
          <a:prstGeom prst="rect">
            <a:avLst/>
          </a:prstGeom>
        </p:spPr>
      </p:pic>
    </p:spTree>
    <p:extLst>
      <p:ext uri="{BB962C8B-B14F-4D97-AF65-F5344CB8AC3E}">
        <p14:creationId xmlns:p14="http://schemas.microsoft.com/office/powerpoint/2010/main" val="4129173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78B0-77F5-8ABF-F060-040AE9C0DBA2}"/>
              </a:ext>
            </a:extLst>
          </p:cNvPr>
          <p:cNvSpPr>
            <a:spLocks noGrp="1"/>
          </p:cNvSpPr>
          <p:nvPr>
            <p:ph type="title"/>
          </p:nvPr>
        </p:nvSpPr>
        <p:spPr/>
        <p:txBody>
          <a:bodyPr/>
          <a:lstStyle/>
          <a:p>
            <a:pPr algn="ctr"/>
            <a:r>
              <a:rPr lang="en-IN" b="1" dirty="0"/>
              <a:t>Client</a:t>
            </a:r>
            <a:endParaRPr lang="en-IN" dirty="0"/>
          </a:p>
        </p:txBody>
      </p:sp>
      <p:sp>
        <p:nvSpPr>
          <p:cNvPr id="3" name="Content Placeholder 2">
            <a:extLst>
              <a:ext uri="{FF2B5EF4-FFF2-40B4-BE49-F238E27FC236}">
                <a16:creationId xmlns:a16="http://schemas.microsoft.com/office/drawing/2014/main" id="{31208E7F-7E1A-D9CA-2332-EC54B86201EF}"/>
              </a:ext>
            </a:extLst>
          </p:cNvPr>
          <p:cNvSpPr>
            <a:spLocks noGrp="1"/>
          </p:cNvSpPr>
          <p:nvPr>
            <p:ph idx="1"/>
          </p:nvPr>
        </p:nvSpPr>
        <p:spPr/>
        <p:txBody>
          <a:bodyPr>
            <a:normAutofit fontScale="25000" lnSpcReduction="20000"/>
          </a:bodyPr>
          <a:lstStyle/>
          <a:p>
            <a:r>
              <a:rPr lang="en-US" sz="6400" b="1" dirty="0"/>
              <a:t>M/S  </a:t>
            </a:r>
            <a:r>
              <a:rPr lang="en-US" sz="6400" b="1" dirty="0" err="1"/>
              <a:t>S</a:t>
            </a:r>
            <a:r>
              <a:rPr lang="en-US" sz="6400" b="1" dirty="0"/>
              <a:t> G TRAVELS </a:t>
            </a:r>
          </a:p>
          <a:p>
            <a:r>
              <a:rPr lang="it-IT" sz="6400" b="1" dirty="0"/>
              <a:t>CALCIO COFFEE PRIVATE LIMITED (JLWA)</a:t>
            </a:r>
            <a:endParaRPr lang="en-US" sz="6400" b="1" dirty="0"/>
          </a:p>
          <a:p>
            <a:r>
              <a:rPr lang="en-US" sz="6400" b="1" dirty="0"/>
              <a:t>M/s The medals cake shop</a:t>
            </a:r>
          </a:p>
          <a:p>
            <a:r>
              <a:rPr lang="en-IN" sz="6400" b="1" dirty="0"/>
              <a:t>M/s Lulu Salon </a:t>
            </a:r>
            <a:endParaRPr lang="en-US" sz="6400" b="1" dirty="0"/>
          </a:p>
          <a:p>
            <a:r>
              <a:rPr lang="en-US" sz="6400" b="1" dirty="0"/>
              <a:t>M/S BHAGWATI PRO-PACK TRADING LLP</a:t>
            </a:r>
          </a:p>
          <a:p>
            <a:r>
              <a:rPr lang="en-US" sz="6400" b="1" dirty="0"/>
              <a:t>M/s Glacier's cakes &amp; more</a:t>
            </a:r>
          </a:p>
          <a:p>
            <a:r>
              <a:rPr lang="en-US" sz="6400" b="1" dirty="0"/>
              <a:t>Five Senses Theatre </a:t>
            </a:r>
          </a:p>
          <a:p>
            <a:r>
              <a:rPr lang="en-US" sz="6400" b="1" dirty="0"/>
              <a:t>M/s KAPILS SALON INDIA PRIVATE LIMITED</a:t>
            </a:r>
          </a:p>
          <a:p>
            <a:r>
              <a:rPr lang="en-US" sz="6400" b="1" dirty="0"/>
              <a:t> M/s </a:t>
            </a:r>
            <a:r>
              <a:rPr lang="en-US" sz="6400" b="1" dirty="0" err="1"/>
              <a:t>S</a:t>
            </a:r>
            <a:r>
              <a:rPr lang="en-US" sz="6400" b="1" dirty="0"/>
              <a:t>. K. Bakery and Sweet</a:t>
            </a:r>
          </a:p>
          <a:p>
            <a:r>
              <a:rPr lang="en-US" sz="6400" b="1" dirty="0"/>
              <a:t>M/s NANDKISHOR HOLDINGS AND CONSTRUCTION PVT LTD</a:t>
            </a:r>
          </a:p>
          <a:p>
            <a:r>
              <a:rPr lang="en-US" sz="6400" b="1" dirty="0"/>
              <a:t>M/s LEGENDARY HOSPITALITY (Richie's Bar &amp; Eatery) </a:t>
            </a:r>
          </a:p>
          <a:p>
            <a:r>
              <a:rPr lang="en-US" sz="6400" b="1" dirty="0"/>
              <a:t>M/s CYBER MANAGERS SOFTWARE SERVICES PVT LTD (</a:t>
            </a:r>
            <a:r>
              <a:rPr lang="en-US" sz="6400" b="1" dirty="0" err="1"/>
              <a:t>SuperMani</a:t>
            </a:r>
            <a:r>
              <a:rPr lang="en-US" sz="6400" b="1" dirty="0"/>
              <a:t>) </a:t>
            </a:r>
          </a:p>
          <a:p>
            <a:r>
              <a:rPr lang="en-US" sz="6400" b="1" dirty="0"/>
              <a:t>M/s </a:t>
            </a:r>
            <a:r>
              <a:rPr lang="en-US" sz="6400" b="1" dirty="0" err="1"/>
              <a:t>Palkar’s</a:t>
            </a:r>
            <a:r>
              <a:rPr lang="en-US" sz="6400" b="1" dirty="0"/>
              <a:t> Unisex Gym and Fitness </a:t>
            </a:r>
            <a:r>
              <a:rPr lang="en-US" sz="6400" b="1" dirty="0" err="1"/>
              <a:t>centre</a:t>
            </a:r>
            <a:endParaRPr lang="en-US" sz="6400" b="1" dirty="0"/>
          </a:p>
          <a:p>
            <a:r>
              <a:rPr lang="en-US" sz="6400" b="1" dirty="0"/>
              <a:t>M/s Total Express &amp; Freight Forwarding </a:t>
            </a:r>
          </a:p>
          <a:p>
            <a:r>
              <a:rPr lang="en-US" sz="6400" b="1" dirty="0"/>
              <a:t>M/s Dimond Glass Work </a:t>
            </a:r>
          </a:p>
          <a:p>
            <a:r>
              <a:rPr lang="en-US" sz="6400" b="1" dirty="0"/>
              <a:t>M/s PRASHANT SHAH &amp; CO</a:t>
            </a:r>
          </a:p>
          <a:p>
            <a:endParaRPr lang="en-US" dirty="0"/>
          </a:p>
          <a:p>
            <a:endParaRPr lang="en-US" dirty="0"/>
          </a:p>
          <a:p>
            <a:endParaRPr lang="en-US" dirty="0"/>
          </a:p>
          <a:p>
            <a:endParaRPr lang="en-US" dirty="0"/>
          </a:p>
          <a:p>
            <a:endParaRPr lang="en-IN" dirty="0"/>
          </a:p>
        </p:txBody>
      </p:sp>
      <p:pic>
        <p:nvPicPr>
          <p:cNvPr id="5" name="Picture 4">
            <a:extLst>
              <a:ext uri="{FF2B5EF4-FFF2-40B4-BE49-F238E27FC236}">
                <a16:creationId xmlns:a16="http://schemas.microsoft.com/office/drawing/2014/main" id="{E88E108E-6C3A-C597-CD43-35F73BB3E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2963" y="4254073"/>
            <a:ext cx="2302082" cy="2463228"/>
          </a:xfrm>
          <a:prstGeom prst="rect">
            <a:avLst/>
          </a:prstGeom>
        </p:spPr>
      </p:pic>
      <p:pic>
        <p:nvPicPr>
          <p:cNvPr id="7" name="Picture 6">
            <a:extLst>
              <a:ext uri="{FF2B5EF4-FFF2-40B4-BE49-F238E27FC236}">
                <a16:creationId xmlns:a16="http://schemas.microsoft.com/office/drawing/2014/main" id="{34FF7D5A-65EA-934E-F5B0-218651328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6139" y="75867"/>
            <a:ext cx="1865861" cy="1865861"/>
          </a:xfrm>
          <a:prstGeom prst="rect">
            <a:avLst/>
          </a:prstGeom>
        </p:spPr>
      </p:pic>
      <p:pic>
        <p:nvPicPr>
          <p:cNvPr id="9" name="Picture 8">
            <a:extLst>
              <a:ext uri="{FF2B5EF4-FFF2-40B4-BE49-F238E27FC236}">
                <a16:creationId xmlns:a16="http://schemas.microsoft.com/office/drawing/2014/main" id="{0696ED27-9869-8DDD-BA34-66B4F385E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231" y="123583"/>
            <a:ext cx="1605908" cy="1605908"/>
          </a:xfrm>
          <a:prstGeom prst="rect">
            <a:avLst/>
          </a:prstGeom>
        </p:spPr>
      </p:pic>
      <p:pic>
        <p:nvPicPr>
          <p:cNvPr id="6" name="Picture 5">
            <a:extLst>
              <a:ext uri="{FF2B5EF4-FFF2-40B4-BE49-F238E27FC236}">
                <a16:creationId xmlns:a16="http://schemas.microsoft.com/office/drawing/2014/main" id="{E933D200-BA81-162D-8B11-612898B08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3507" y="1876520"/>
            <a:ext cx="1699509" cy="1699509"/>
          </a:xfrm>
          <a:prstGeom prst="rect">
            <a:avLst/>
          </a:prstGeom>
        </p:spPr>
      </p:pic>
      <p:pic>
        <p:nvPicPr>
          <p:cNvPr id="10" name="Picture 9">
            <a:extLst>
              <a:ext uri="{FF2B5EF4-FFF2-40B4-BE49-F238E27FC236}">
                <a16:creationId xmlns:a16="http://schemas.microsoft.com/office/drawing/2014/main" id="{B6983B15-8F05-39A4-F249-A0B9358107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4025" y="1986571"/>
            <a:ext cx="3165133" cy="1582567"/>
          </a:xfrm>
          <a:prstGeom prst="rect">
            <a:avLst/>
          </a:prstGeom>
        </p:spPr>
      </p:pic>
      <p:pic>
        <p:nvPicPr>
          <p:cNvPr id="12" name="Picture 11">
            <a:extLst>
              <a:ext uri="{FF2B5EF4-FFF2-40B4-BE49-F238E27FC236}">
                <a16:creationId xmlns:a16="http://schemas.microsoft.com/office/drawing/2014/main" id="{FE737B97-5C1A-01AC-D569-45662654F7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6932" y="138714"/>
            <a:ext cx="1683621" cy="1784021"/>
          </a:xfrm>
          <a:prstGeom prst="rect">
            <a:avLst/>
          </a:prstGeom>
        </p:spPr>
      </p:pic>
      <p:pic>
        <p:nvPicPr>
          <p:cNvPr id="14" name="Picture 13">
            <a:extLst>
              <a:ext uri="{FF2B5EF4-FFF2-40B4-BE49-F238E27FC236}">
                <a16:creationId xmlns:a16="http://schemas.microsoft.com/office/drawing/2014/main" id="{7EB97801-A1E6-4F92-DE03-1E2AE7CA04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2443" y="203239"/>
            <a:ext cx="1611116" cy="1611116"/>
          </a:xfrm>
          <a:prstGeom prst="rect">
            <a:avLst/>
          </a:prstGeom>
        </p:spPr>
      </p:pic>
      <p:pic>
        <p:nvPicPr>
          <p:cNvPr id="16" name="Picture 15">
            <a:extLst>
              <a:ext uri="{FF2B5EF4-FFF2-40B4-BE49-F238E27FC236}">
                <a16:creationId xmlns:a16="http://schemas.microsoft.com/office/drawing/2014/main" id="{70E1D2E8-0334-302A-C83D-DA6EDBCFB6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6968" y="4297547"/>
            <a:ext cx="1415472" cy="546936"/>
          </a:xfrm>
          <a:prstGeom prst="rect">
            <a:avLst/>
          </a:prstGeom>
        </p:spPr>
      </p:pic>
      <p:pic>
        <p:nvPicPr>
          <p:cNvPr id="18" name="Picture 17">
            <a:extLst>
              <a:ext uri="{FF2B5EF4-FFF2-40B4-BE49-F238E27FC236}">
                <a16:creationId xmlns:a16="http://schemas.microsoft.com/office/drawing/2014/main" id="{9728E613-1BB1-0F7E-A29E-AF3029ED85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10062" y="3754729"/>
            <a:ext cx="3569096" cy="535364"/>
          </a:xfrm>
          <a:prstGeom prst="rect">
            <a:avLst/>
          </a:prstGeom>
        </p:spPr>
      </p:pic>
    </p:spTree>
    <p:extLst>
      <p:ext uri="{BB962C8B-B14F-4D97-AF65-F5344CB8AC3E}">
        <p14:creationId xmlns:p14="http://schemas.microsoft.com/office/powerpoint/2010/main" val="685204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F760-4F2D-1F85-10FB-B2F10DFE69E0}"/>
              </a:ext>
            </a:extLst>
          </p:cNvPr>
          <p:cNvSpPr>
            <a:spLocks noGrp="1"/>
          </p:cNvSpPr>
          <p:nvPr>
            <p:ph type="title"/>
          </p:nvPr>
        </p:nvSpPr>
        <p:spPr/>
        <p:txBody>
          <a:bodyPr/>
          <a:lstStyle/>
          <a:p>
            <a:pPr algn="ctr"/>
            <a:r>
              <a:rPr lang="en-IN" b="1" dirty="0"/>
              <a:t>Client</a:t>
            </a:r>
            <a:endParaRPr lang="en-IN" dirty="0"/>
          </a:p>
        </p:txBody>
      </p:sp>
      <p:sp>
        <p:nvSpPr>
          <p:cNvPr id="3" name="Content Placeholder 2">
            <a:extLst>
              <a:ext uri="{FF2B5EF4-FFF2-40B4-BE49-F238E27FC236}">
                <a16:creationId xmlns:a16="http://schemas.microsoft.com/office/drawing/2014/main" id="{AF635552-4F4D-1B6F-D429-1727C25664BD}"/>
              </a:ext>
            </a:extLst>
          </p:cNvPr>
          <p:cNvSpPr>
            <a:spLocks noGrp="1"/>
          </p:cNvSpPr>
          <p:nvPr>
            <p:ph idx="1"/>
          </p:nvPr>
        </p:nvSpPr>
        <p:spPr/>
        <p:txBody>
          <a:bodyPr>
            <a:normAutofit fontScale="92500" lnSpcReduction="20000"/>
          </a:bodyPr>
          <a:lstStyle/>
          <a:p>
            <a:r>
              <a:rPr lang="en-IN" dirty="0"/>
              <a:t>M/s London Dental Clinic</a:t>
            </a:r>
          </a:p>
          <a:p>
            <a:r>
              <a:rPr lang="en-US" dirty="0"/>
              <a:t>M/s Royal Challenge Restaurant &amp; Bar</a:t>
            </a:r>
            <a:endParaRPr lang="en-IN" dirty="0"/>
          </a:p>
          <a:p>
            <a:r>
              <a:rPr lang="en-IN" dirty="0"/>
              <a:t>M/S ABHIJEET DIES &amp; TOOLS PVT. LTD.</a:t>
            </a:r>
          </a:p>
          <a:p>
            <a:r>
              <a:rPr lang="en-US" dirty="0"/>
              <a:t>M/s PARAKH HOSPITALS PRIVATE LIMITED</a:t>
            </a:r>
            <a:endParaRPr lang="en-IN" dirty="0"/>
          </a:p>
          <a:p>
            <a:r>
              <a:rPr lang="en-IN" dirty="0"/>
              <a:t>M/s Hotel NEST N REST</a:t>
            </a:r>
          </a:p>
          <a:p>
            <a:r>
              <a:rPr lang="en-IN" dirty="0"/>
              <a:t>M/s Hotel Amour </a:t>
            </a:r>
          </a:p>
          <a:p>
            <a:r>
              <a:rPr lang="pt-BR" dirty="0"/>
              <a:t>M/s OBEROIIBC INDIA PVT LTD</a:t>
            </a:r>
            <a:endParaRPr lang="en-IN" dirty="0"/>
          </a:p>
          <a:p>
            <a:r>
              <a:rPr lang="pl-PL" dirty="0"/>
              <a:t>M/S MM MITHAIWALA PVT LTD </a:t>
            </a:r>
            <a:endParaRPr lang="en-IN" dirty="0"/>
          </a:p>
          <a:p>
            <a:r>
              <a:rPr lang="en-US" dirty="0"/>
              <a:t>M/s De aura kitchen and bar</a:t>
            </a:r>
          </a:p>
          <a:p>
            <a:r>
              <a:rPr lang="en-US" dirty="0"/>
              <a:t>M/s The Nail Palace</a:t>
            </a:r>
          </a:p>
          <a:p>
            <a:r>
              <a:rPr lang="en-US" dirty="0"/>
              <a:t>M/s Link View Fine Dine</a:t>
            </a:r>
          </a:p>
          <a:p>
            <a:endParaRPr lang="en-IN" dirty="0"/>
          </a:p>
        </p:txBody>
      </p:sp>
      <p:pic>
        <p:nvPicPr>
          <p:cNvPr id="5" name="Picture 4">
            <a:extLst>
              <a:ext uri="{FF2B5EF4-FFF2-40B4-BE49-F238E27FC236}">
                <a16:creationId xmlns:a16="http://schemas.microsoft.com/office/drawing/2014/main" id="{CEEB17B4-60BD-6261-F313-50B333390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7480" y="199864"/>
            <a:ext cx="1799824" cy="1799824"/>
          </a:xfrm>
          <a:prstGeom prst="rect">
            <a:avLst/>
          </a:prstGeom>
        </p:spPr>
      </p:pic>
      <p:pic>
        <p:nvPicPr>
          <p:cNvPr id="7" name="Picture 6">
            <a:extLst>
              <a:ext uri="{FF2B5EF4-FFF2-40B4-BE49-F238E27FC236}">
                <a16:creationId xmlns:a16="http://schemas.microsoft.com/office/drawing/2014/main" id="{100D0391-B82B-B871-BB79-0DAABAA52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365" y="2038912"/>
            <a:ext cx="2133600" cy="2143125"/>
          </a:xfrm>
          <a:prstGeom prst="rect">
            <a:avLst/>
          </a:prstGeom>
        </p:spPr>
      </p:pic>
      <p:pic>
        <p:nvPicPr>
          <p:cNvPr id="9" name="Picture 8">
            <a:extLst>
              <a:ext uri="{FF2B5EF4-FFF2-40B4-BE49-F238E27FC236}">
                <a16:creationId xmlns:a16="http://schemas.microsoft.com/office/drawing/2014/main" id="{C66B23A9-C015-0733-3452-B2DBCA60F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8858" y="233419"/>
            <a:ext cx="1593139" cy="1593139"/>
          </a:xfrm>
          <a:prstGeom prst="rect">
            <a:avLst/>
          </a:prstGeom>
        </p:spPr>
      </p:pic>
      <p:pic>
        <p:nvPicPr>
          <p:cNvPr id="11" name="Picture 10">
            <a:extLst>
              <a:ext uri="{FF2B5EF4-FFF2-40B4-BE49-F238E27FC236}">
                <a16:creationId xmlns:a16="http://schemas.microsoft.com/office/drawing/2014/main" id="{FF690103-8B81-B058-786F-674386B26E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0504" y="5216489"/>
            <a:ext cx="4876800" cy="1562100"/>
          </a:xfrm>
          <a:prstGeom prst="rect">
            <a:avLst/>
          </a:prstGeom>
        </p:spPr>
      </p:pic>
      <p:pic>
        <p:nvPicPr>
          <p:cNvPr id="13" name="Picture 12">
            <a:extLst>
              <a:ext uri="{FF2B5EF4-FFF2-40B4-BE49-F238E27FC236}">
                <a16:creationId xmlns:a16="http://schemas.microsoft.com/office/drawing/2014/main" id="{46D68291-ED70-1FDD-01E6-9564F27903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0688" y="4182037"/>
            <a:ext cx="1562100" cy="1562100"/>
          </a:xfrm>
          <a:prstGeom prst="rect">
            <a:avLst/>
          </a:prstGeom>
        </p:spPr>
      </p:pic>
      <p:pic>
        <p:nvPicPr>
          <p:cNvPr id="15" name="Picture 14">
            <a:extLst>
              <a:ext uri="{FF2B5EF4-FFF2-40B4-BE49-F238E27FC236}">
                <a16:creationId xmlns:a16="http://schemas.microsoft.com/office/drawing/2014/main" id="{542D3F39-2289-B923-4E32-916C9C4B33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0721" y="3475771"/>
            <a:ext cx="1223492" cy="1223492"/>
          </a:xfrm>
          <a:prstGeom prst="rect">
            <a:avLst/>
          </a:prstGeom>
        </p:spPr>
      </p:pic>
      <p:pic>
        <p:nvPicPr>
          <p:cNvPr id="17" name="Picture 16">
            <a:extLst>
              <a:ext uri="{FF2B5EF4-FFF2-40B4-BE49-F238E27FC236}">
                <a16:creationId xmlns:a16="http://schemas.microsoft.com/office/drawing/2014/main" id="{2B161C44-FB58-3A46-590F-8FD990240D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8983" y="5261292"/>
            <a:ext cx="1299860" cy="1299860"/>
          </a:xfrm>
          <a:prstGeom prst="rect">
            <a:avLst/>
          </a:prstGeom>
        </p:spPr>
      </p:pic>
      <p:pic>
        <p:nvPicPr>
          <p:cNvPr id="19" name="Picture 18">
            <a:extLst>
              <a:ext uri="{FF2B5EF4-FFF2-40B4-BE49-F238E27FC236}">
                <a16:creationId xmlns:a16="http://schemas.microsoft.com/office/drawing/2014/main" id="{5A35BFD2-3D18-B9B6-4C51-DDF055027F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8568" y="2221873"/>
            <a:ext cx="2143126" cy="635469"/>
          </a:xfrm>
          <a:prstGeom prst="rect">
            <a:avLst/>
          </a:prstGeom>
        </p:spPr>
      </p:pic>
      <p:pic>
        <p:nvPicPr>
          <p:cNvPr id="21" name="Picture 20">
            <a:extLst>
              <a:ext uri="{FF2B5EF4-FFF2-40B4-BE49-F238E27FC236}">
                <a16:creationId xmlns:a16="http://schemas.microsoft.com/office/drawing/2014/main" id="{B4AD777B-CE68-4CC6-3C18-83673A8CE0F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6637" y="133816"/>
            <a:ext cx="1523358" cy="1523358"/>
          </a:xfrm>
          <a:prstGeom prst="rect">
            <a:avLst/>
          </a:prstGeom>
        </p:spPr>
      </p:pic>
      <p:pic>
        <p:nvPicPr>
          <p:cNvPr id="23" name="Picture 22">
            <a:extLst>
              <a:ext uri="{FF2B5EF4-FFF2-40B4-BE49-F238E27FC236}">
                <a16:creationId xmlns:a16="http://schemas.microsoft.com/office/drawing/2014/main" id="{62D01295-4893-054B-ADD5-F6F7CDB127D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13229" y="3266953"/>
            <a:ext cx="1218053" cy="1223491"/>
          </a:xfrm>
          <a:prstGeom prst="rect">
            <a:avLst/>
          </a:prstGeom>
        </p:spPr>
      </p:pic>
    </p:spTree>
    <p:extLst>
      <p:ext uri="{BB962C8B-B14F-4D97-AF65-F5344CB8AC3E}">
        <p14:creationId xmlns:p14="http://schemas.microsoft.com/office/powerpoint/2010/main" val="1438289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72E5B-04F8-0FE6-62AE-F95683643E02}"/>
              </a:ext>
            </a:extLst>
          </p:cNvPr>
          <p:cNvSpPr>
            <a:spLocks noGrp="1"/>
          </p:cNvSpPr>
          <p:nvPr>
            <p:ph type="title"/>
          </p:nvPr>
        </p:nvSpPr>
        <p:spPr/>
        <p:txBody>
          <a:bodyPr/>
          <a:lstStyle/>
          <a:p>
            <a:pPr algn="ctr"/>
            <a:r>
              <a:rPr lang="en-IN" b="1" dirty="0"/>
              <a:t>Client</a:t>
            </a:r>
            <a:endParaRPr lang="en-IN" dirty="0"/>
          </a:p>
        </p:txBody>
      </p:sp>
      <p:sp>
        <p:nvSpPr>
          <p:cNvPr id="3" name="Content Placeholder 2">
            <a:extLst>
              <a:ext uri="{FF2B5EF4-FFF2-40B4-BE49-F238E27FC236}">
                <a16:creationId xmlns:a16="http://schemas.microsoft.com/office/drawing/2014/main" id="{39444D24-3975-3F10-351F-2F0A207512F5}"/>
              </a:ext>
            </a:extLst>
          </p:cNvPr>
          <p:cNvSpPr>
            <a:spLocks noGrp="1"/>
          </p:cNvSpPr>
          <p:nvPr>
            <p:ph idx="1"/>
          </p:nvPr>
        </p:nvSpPr>
        <p:spPr/>
        <p:txBody>
          <a:bodyPr>
            <a:normAutofit fontScale="85000" lnSpcReduction="20000"/>
          </a:bodyPr>
          <a:lstStyle/>
          <a:p>
            <a:r>
              <a:rPr lang="en-IN" dirty="0"/>
              <a:t>M/s Jerrys Kitchen</a:t>
            </a:r>
          </a:p>
          <a:p>
            <a:r>
              <a:rPr lang="en-US" dirty="0"/>
              <a:t>M/S RUDRAS INTERIOR POINT PRIVATE LIMITED</a:t>
            </a:r>
            <a:endParaRPr lang="en-IN" dirty="0"/>
          </a:p>
          <a:p>
            <a:r>
              <a:rPr lang="en-US" dirty="0"/>
              <a:t>M/s Roti and Grill Family Restaurant</a:t>
            </a:r>
            <a:endParaRPr lang="en-IN" dirty="0"/>
          </a:p>
          <a:p>
            <a:r>
              <a:rPr lang="en-US" dirty="0"/>
              <a:t>M/s Beanstalk Asia LLP</a:t>
            </a:r>
            <a:endParaRPr lang="en-IN" dirty="0"/>
          </a:p>
          <a:p>
            <a:r>
              <a:rPr lang="en-IN" dirty="0"/>
              <a:t>M/s Synergy Homes</a:t>
            </a:r>
          </a:p>
          <a:p>
            <a:r>
              <a:rPr lang="en-US" dirty="0"/>
              <a:t>M/s Airport Inn Residency </a:t>
            </a:r>
            <a:endParaRPr lang="en-IN" dirty="0"/>
          </a:p>
          <a:p>
            <a:r>
              <a:rPr lang="en-US" dirty="0"/>
              <a:t>M/s Stay Villa Hostel</a:t>
            </a:r>
            <a:endParaRPr lang="en-IN" dirty="0"/>
          </a:p>
          <a:p>
            <a:r>
              <a:rPr lang="en-US" dirty="0"/>
              <a:t>M/s Seema </a:t>
            </a:r>
            <a:r>
              <a:rPr lang="en-US" dirty="0" err="1"/>
              <a:t>Multispeciality</a:t>
            </a:r>
            <a:r>
              <a:rPr lang="en-US" dirty="0"/>
              <a:t> Hospital</a:t>
            </a:r>
            <a:endParaRPr lang="en-IN" dirty="0"/>
          </a:p>
          <a:p>
            <a:r>
              <a:rPr lang="en-IN" dirty="0"/>
              <a:t>M/s SK KSHEMKARI AUTOPARTS </a:t>
            </a:r>
          </a:p>
          <a:p>
            <a:r>
              <a:rPr lang="en-IN" dirty="0"/>
              <a:t>Suraj </a:t>
            </a:r>
            <a:r>
              <a:rPr lang="en-IN" dirty="0" err="1"/>
              <a:t>Sadan</a:t>
            </a:r>
            <a:r>
              <a:rPr lang="en-IN" dirty="0"/>
              <a:t> CHS LTD</a:t>
            </a:r>
          </a:p>
          <a:p>
            <a:r>
              <a:rPr lang="en-IN" dirty="0"/>
              <a:t>M/s </a:t>
            </a:r>
            <a:r>
              <a:rPr lang="en-IN" dirty="0" err="1"/>
              <a:t>Ipromise</a:t>
            </a:r>
            <a:r>
              <a:rPr lang="en-IN" dirty="0"/>
              <a:t> </a:t>
            </a:r>
            <a:r>
              <a:rPr lang="en-IN" dirty="0" err="1"/>
              <a:t>Acadamey</a:t>
            </a:r>
            <a:r>
              <a:rPr lang="en-IN" dirty="0"/>
              <a:t> </a:t>
            </a:r>
          </a:p>
          <a:p>
            <a:r>
              <a:rPr lang="en-US" dirty="0"/>
              <a:t>M/s CAKERS AND CAKERS </a:t>
            </a:r>
            <a:endParaRPr lang="en-IN" dirty="0"/>
          </a:p>
        </p:txBody>
      </p:sp>
      <p:pic>
        <p:nvPicPr>
          <p:cNvPr id="6" name="Picture 5">
            <a:extLst>
              <a:ext uri="{FF2B5EF4-FFF2-40B4-BE49-F238E27FC236}">
                <a16:creationId xmlns:a16="http://schemas.microsoft.com/office/drawing/2014/main" id="{41AD47BD-3CDC-3893-1882-D59DC8F19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4640" y="366075"/>
            <a:ext cx="2373008" cy="966781"/>
          </a:xfrm>
          <a:prstGeom prst="rect">
            <a:avLst/>
          </a:prstGeom>
        </p:spPr>
      </p:pic>
      <p:pic>
        <p:nvPicPr>
          <p:cNvPr id="8" name="Picture 7">
            <a:extLst>
              <a:ext uri="{FF2B5EF4-FFF2-40B4-BE49-F238E27FC236}">
                <a16:creationId xmlns:a16="http://schemas.microsoft.com/office/drawing/2014/main" id="{047C0351-1982-4ABC-0F2D-E65334679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4640" y="1704335"/>
            <a:ext cx="2671281" cy="1502596"/>
          </a:xfrm>
          <a:prstGeom prst="rect">
            <a:avLst/>
          </a:prstGeom>
        </p:spPr>
      </p:pic>
      <p:pic>
        <p:nvPicPr>
          <p:cNvPr id="10" name="Picture 9">
            <a:extLst>
              <a:ext uri="{FF2B5EF4-FFF2-40B4-BE49-F238E27FC236}">
                <a16:creationId xmlns:a16="http://schemas.microsoft.com/office/drawing/2014/main" id="{96B00950-4E4F-65D1-5A08-901F3CD512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832" y="3435531"/>
            <a:ext cx="2669085" cy="1502596"/>
          </a:xfrm>
          <a:prstGeom prst="rect">
            <a:avLst/>
          </a:prstGeom>
        </p:spPr>
      </p:pic>
      <p:pic>
        <p:nvPicPr>
          <p:cNvPr id="12" name="Picture 11">
            <a:extLst>
              <a:ext uri="{FF2B5EF4-FFF2-40B4-BE49-F238E27FC236}">
                <a16:creationId xmlns:a16="http://schemas.microsoft.com/office/drawing/2014/main" id="{600B8C26-7726-F23C-F036-F8F4907E08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3068" y="5313671"/>
            <a:ext cx="1374849" cy="1374849"/>
          </a:xfrm>
          <a:prstGeom prst="rect">
            <a:avLst/>
          </a:prstGeom>
        </p:spPr>
      </p:pic>
      <p:pic>
        <p:nvPicPr>
          <p:cNvPr id="14" name="Picture 13">
            <a:extLst>
              <a:ext uri="{FF2B5EF4-FFF2-40B4-BE49-F238E27FC236}">
                <a16:creationId xmlns:a16="http://schemas.microsoft.com/office/drawing/2014/main" id="{5C5354D5-B988-CDC1-F1A0-875006D131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1939" y="5313671"/>
            <a:ext cx="1649820" cy="1374850"/>
          </a:xfrm>
          <a:prstGeom prst="rect">
            <a:avLst/>
          </a:prstGeom>
        </p:spPr>
      </p:pic>
      <p:pic>
        <p:nvPicPr>
          <p:cNvPr id="16" name="Picture 15">
            <a:extLst>
              <a:ext uri="{FF2B5EF4-FFF2-40B4-BE49-F238E27FC236}">
                <a16:creationId xmlns:a16="http://schemas.microsoft.com/office/drawing/2014/main" id="{067B4C90-D24B-5C92-69F1-D23382904F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3447" y="5058892"/>
            <a:ext cx="2172838" cy="1629628"/>
          </a:xfrm>
          <a:prstGeom prst="rect">
            <a:avLst/>
          </a:prstGeom>
        </p:spPr>
      </p:pic>
      <p:pic>
        <p:nvPicPr>
          <p:cNvPr id="18" name="Picture 17">
            <a:extLst>
              <a:ext uri="{FF2B5EF4-FFF2-40B4-BE49-F238E27FC236}">
                <a16:creationId xmlns:a16="http://schemas.microsoft.com/office/drawing/2014/main" id="{BF07C919-9BD2-5ED4-2806-D7D5B03CAF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007" y="3354150"/>
            <a:ext cx="1629520" cy="1629520"/>
          </a:xfrm>
          <a:prstGeom prst="rect">
            <a:avLst/>
          </a:prstGeom>
        </p:spPr>
      </p:pic>
      <p:pic>
        <p:nvPicPr>
          <p:cNvPr id="20" name="Picture 19">
            <a:extLst>
              <a:ext uri="{FF2B5EF4-FFF2-40B4-BE49-F238E27FC236}">
                <a16:creationId xmlns:a16="http://schemas.microsoft.com/office/drawing/2014/main" id="{43793E1D-1295-C44A-12C6-956847AFA7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83608" y="1254671"/>
            <a:ext cx="2247996" cy="1088873"/>
          </a:xfrm>
          <a:prstGeom prst="rect">
            <a:avLst/>
          </a:prstGeom>
        </p:spPr>
      </p:pic>
    </p:spTree>
    <p:extLst>
      <p:ext uri="{BB962C8B-B14F-4D97-AF65-F5344CB8AC3E}">
        <p14:creationId xmlns:p14="http://schemas.microsoft.com/office/powerpoint/2010/main" val="2221528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17D45-ADF7-E061-567D-8329A856939B}"/>
              </a:ext>
            </a:extLst>
          </p:cNvPr>
          <p:cNvSpPr>
            <a:spLocks noGrp="1"/>
          </p:cNvSpPr>
          <p:nvPr>
            <p:ph type="title"/>
          </p:nvPr>
        </p:nvSpPr>
        <p:spPr/>
        <p:txBody>
          <a:bodyPr/>
          <a:lstStyle/>
          <a:p>
            <a:pPr algn="ctr"/>
            <a:r>
              <a:rPr lang="en-IN" b="1" dirty="0"/>
              <a:t>Client</a:t>
            </a:r>
            <a:endParaRPr lang="en-IN" dirty="0"/>
          </a:p>
        </p:txBody>
      </p:sp>
      <p:sp>
        <p:nvSpPr>
          <p:cNvPr id="3" name="Content Placeholder 2">
            <a:extLst>
              <a:ext uri="{FF2B5EF4-FFF2-40B4-BE49-F238E27FC236}">
                <a16:creationId xmlns:a16="http://schemas.microsoft.com/office/drawing/2014/main" id="{EE9A2909-5660-4975-9D6F-5926F1EF0136}"/>
              </a:ext>
            </a:extLst>
          </p:cNvPr>
          <p:cNvSpPr>
            <a:spLocks noGrp="1"/>
          </p:cNvSpPr>
          <p:nvPr>
            <p:ph idx="1"/>
          </p:nvPr>
        </p:nvSpPr>
        <p:spPr/>
        <p:txBody>
          <a:bodyPr>
            <a:normAutofit fontScale="92500" lnSpcReduction="20000"/>
          </a:bodyPr>
          <a:lstStyle/>
          <a:p>
            <a:r>
              <a:rPr lang="en-IN" dirty="0"/>
              <a:t>M/s </a:t>
            </a:r>
            <a:r>
              <a:rPr lang="en-IN" dirty="0" err="1"/>
              <a:t>Kiyara</a:t>
            </a:r>
            <a:r>
              <a:rPr lang="en-IN" dirty="0"/>
              <a:t> Salon</a:t>
            </a:r>
          </a:p>
          <a:p>
            <a:r>
              <a:rPr lang="en-US" dirty="0"/>
              <a:t>M/s HOTEL CRYSTAL INN</a:t>
            </a:r>
            <a:endParaRPr lang="en-IN" dirty="0"/>
          </a:p>
          <a:p>
            <a:r>
              <a:rPr lang="pt-BR" dirty="0"/>
              <a:t>M/s Renuja Paper Mart</a:t>
            </a:r>
            <a:endParaRPr lang="en-IN" dirty="0"/>
          </a:p>
          <a:p>
            <a:r>
              <a:rPr lang="en-IN" dirty="0" err="1"/>
              <a:t>Bhaveshwari</a:t>
            </a:r>
            <a:r>
              <a:rPr lang="en-IN" dirty="0"/>
              <a:t> Housing Society ltd </a:t>
            </a:r>
          </a:p>
          <a:p>
            <a:r>
              <a:rPr lang="en-US" dirty="0"/>
              <a:t>M/S Hotel JR Residency</a:t>
            </a:r>
            <a:endParaRPr lang="en-IN" dirty="0"/>
          </a:p>
          <a:p>
            <a:r>
              <a:rPr lang="pt-BR" dirty="0"/>
              <a:t>M/S INFRASTIL GLOBAL IMPEX PRIVATE LIMITED</a:t>
            </a:r>
          </a:p>
          <a:p>
            <a:r>
              <a:rPr lang="en-US" dirty="0"/>
              <a:t>M/s Bule Waters International Pvt Ltd </a:t>
            </a:r>
          </a:p>
          <a:p>
            <a:r>
              <a:rPr lang="en-US" dirty="0"/>
              <a:t>M/s Blue Flower Spa And Wellness</a:t>
            </a:r>
          </a:p>
          <a:p>
            <a:r>
              <a:rPr lang="en-US" dirty="0"/>
              <a:t>M/S VINFAB ENGINEERS INDIA PRIVATE LIMITED</a:t>
            </a:r>
          </a:p>
          <a:p>
            <a:r>
              <a:rPr lang="en-US" dirty="0"/>
              <a:t>M/s </a:t>
            </a:r>
            <a:r>
              <a:rPr lang="en-US" dirty="0" err="1"/>
              <a:t>Ayushakti</a:t>
            </a:r>
            <a:r>
              <a:rPr lang="en-US" dirty="0"/>
              <a:t> </a:t>
            </a:r>
            <a:r>
              <a:rPr lang="en-US" dirty="0" err="1"/>
              <a:t>Ayurved</a:t>
            </a:r>
            <a:r>
              <a:rPr lang="en-US" dirty="0"/>
              <a:t> Health </a:t>
            </a:r>
            <a:r>
              <a:rPr lang="en-US" dirty="0" err="1"/>
              <a:t>centre</a:t>
            </a:r>
            <a:endParaRPr lang="en-US" dirty="0"/>
          </a:p>
          <a:p>
            <a:r>
              <a:rPr lang="en-US" dirty="0"/>
              <a:t>M/s KIME CAREERS LLP</a:t>
            </a:r>
          </a:p>
          <a:p>
            <a:endParaRPr lang="en-IN" dirty="0"/>
          </a:p>
        </p:txBody>
      </p:sp>
      <p:pic>
        <p:nvPicPr>
          <p:cNvPr id="6" name="Picture 5">
            <a:extLst>
              <a:ext uri="{FF2B5EF4-FFF2-40B4-BE49-F238E27FC236}">
                <a16:creationId xmlns:a16="http://schemas.microsoft.com/office/drawing/2014/main" id="{9F385D95-6C27-CC72-E041-6E9D07047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9493" y="1098907"/>
            <a:ext cx="1840787" cy="1840787"/>
          </a:xfrm>
          <a:prstGeom prst="rect">
            <a:avLst/>
          </a:prstGeom>
        </p:spPr>
      </p:pic>
      <p:pic>
        <p:nvPicPr>
          <p:cNvPr id="8" name="Picture 7">
            <a:extLst>
              <a:ext uri="{FF2B5EF4-FFF2-40B4-BE49-F238E27FC236}">
                <a16:creationId xmlns:a16="http://schemas.microsoft.com/office/drawing/2014/main" id="{2C8493D9-BE4F-58B7-86C6-D592F4247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396" y="3065553"/>
            <a:ext cx="2429195" cy="1619463"/>
          </a:xfrm>
          <a:prstGeom prst="rect">
            <a:avLst/>
          </a:prstGeom>
        </p:spPr>
      </p:pic>
      <p:pic>
        <p:nvPicPr>
          <p:cNvPr id="7" name="Picture 6">
            <a:extLst>
              <a:ext uri="{FF2B5EF4-FFF2-40B4-BE49-F238E27FC236}">
                <a16:creationId xmlns:a16="http://schemas.microsoft.com/office/drawing/2014/main" id="{58551FBC-1777-1E8A-8370-1D7B9556A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8966" y="4904188"/>
            <a:ext cx="3404296" cy="1709810"/>
          </a:xfrm>
          <a:prstGeom prst="rect">
            <a:avLst/>
          </a:prstGeom>
        </p:spPr>
      </p:pic>
      <p:pic>
        <p:nvPicPr>
          <p:cNvPr id="10" name="Picture 9">
            <a:extLst>
              <a:ext uri="{FF2B5EF4-FFF2-40B4-BE49-F238E27FC236}">
                <a16:creationId xmlns:a16="http://schemas.microsoft.com/office/drawing/2014/main" id="{CC1007DB-DD86-68DD-8366-B22E2FA549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9728" y="1430824"/>
            <a:ext cx="1905000" cy="1905000"/>
          </a:xfrm>
          <a:prstGeom prst="rect">
            <a:avLst/>
          </a:prstGeom>
        </p:spPr>
      </p:pic>
      <p:pic>
        <p:nvPicPr>
          <p:cNvPr id="12" name="Picture 11">
            <a:extLst>
              <a:ext uri="{FF2B5EF4-FFF2-40B4-BE49-F238E27FC236}">
                <a16:creationId xmlns:a16="http://schemas.microsoft.com/office/drawing/2014/main" id="{B00F9433-8B1E-7E5A-AD20-8F50239748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1113" y="5270777"/>
            <a:ext cx="1707853" cy="1280890"/>
          </a:xfrm>
          <a:prstGeom prst="rect">
            <a:avLst/>
          </a:prstGeom>
        </p:spPr>
      </p:pic>
    </p:spTree>
    <p:extLst>
      <p:ext uri="{BB962C8B-B14F-4D97-AF65-F5344CB8AC3E}">
        <p14:creationId xmlns:p14="http://schemas.microsoft.com/office/powerpoint/2010/main" val="4013347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E8A2-D0FC-4A03-6B7E-B53DAEC0DC25}"/>
              </a:ext>
            </a:extLst>
          </p:cNvPr>
          <p:cNvSpPr>
            <a:spLocks noGrp="1"/>
          </p:cNvSpPr>
          <p:nvPr>
            <p:ph type="title"/>
          </p:nvPr>
        </p:nvSpPr>
        <p:spPr/>
        <p:txBody>
          <a:bodyPr/>
          <a:lstStyle/>
          <a:p>
            <a:pPr algn="ctr"/>
            <a:r>
              <a:rPr lang="en-IN" b="1" dirty="0"/>
              <a:t>Client</a:t>
            </a:r>
            <a:endParaRPr lang="en-IN" dirty="0"/>
          </a:p>
        </p:txBody>
      </p:sp>
      <p:sp>
        <p:nvSpPr>
          <p:cNvPr id="4" name="Content Placeholder 3">
            <a:extLst>
              <a:ext uri="{FF2B5EF4-FFF2-40B4-BE49-F238E27FC236}">
                <a16:creationId xmlns:a16="http://schemas.microsoft.com/office/drawing/2014/main" id="{17684616-2655-445A-4966-34F73B5A23BE}"/>
              </a:ext>
            </a:extLst>
          </p:cNvPr>
          <p:cNvSpPr>
            <a:spLocks noGrp="1"/>
          </p:cNvSpPr>
          <p:nvPr>
            <p:ph idx="1"/>
          </p:nvPr>
        </p:nvSpPr>
        <p:spPr/>
        <p:txBody>
          <a:bodyPr/>
          <a:lstStyle/>
          <a:p>
            <a:pPr marL="0" indent="0">
              <a:buNone/>
            </a:pPr>
            <a:r>
              <a:rPr lang="en-US" dirty="0"/>
              <a:t>  </a:t>
            </a:r>
            <a:endParaRPr lang="en-IN" dirty="0"/>
          </a:p>
        </p:txBody>
      </p:sp>
      <p:sp>
        <p:nvSpPr>
          <p:cNvPr id="7" name="TextBox 6">
            <a:extLst>
              <a:ext uri="{FF2B5EF4-FFF2-40B4-BE49-F238E27FC236}">
                <a16:creationId xmlns:a16="http://schemas.microsoft.com/office/drawing/2014/main" id="{C74978A5-DF48-D99D-040B-1FDAA19B9F6A}"/>
              </a:ext>
            </a:extLst>
          </p:cNvPr>
          <p:cNvSpPr txBox="1"/>
          <p:nvPr/>
        </p:nvSpPr>
        <p:spPr>
          <a:xfrm>
            <a:off x="2137024" y="1561672"/>
            <a:ext cx="7009543" cy="3139321"/>
          </a:xfrm>
          <a:prstGeom prst="rect">
            <a:avLst/>
          </a:prstGeom>
          <a:noFill/>
        </p:spPr>
        <p:txBody>
          <a:bodyPr wrap="square">
            <a:spAutoFit/>
          </a:bodyPr>
          <a:lstStyle/>
          <a:p>
            <a:r>
              <a:rPr lang="en-IN" dirty="0"/>
              <a:t>M/s Gecko Worldwide</a:t>
            </a:r>
          </a:p>
          <a:p>
            <a:r>
              <a:rPr lang="pt-BR" dirty="0"/>
              <a:t>M/s Garg Dental Clinic  </a:t>
            </a:r>
          </a:p>
          <a:p>
            <a:r>
              <a:rPr lang="en-US" dirty="0"/>
              <a:t>M/s The </a:t>
            </a:r>
            <a:r>
              <a:rPr lang="en-US" dirty="0" err="1"/>
              <a:t>Qubic</a:t>
            </a:r>
            <a:r>
              <a:rPr lang="en-US" dirty="0"/>
              <a:t> Hotel</a:t>
            </a:r>
            <a:r>
              <a:rPr lang="pt-BR" dirty="0"/>
              <a:t> </a:t>
            </a:r>
          </a:p>
          <a:p>
            <a:r>
              <a:rPr lang="en-IN" dirty="0"/>
              <a:t>M/s MULTITECH POLYMER</a:t>
            </a:r>
            <a:r>
              <a:rPr lang="pt-BR" dirty="0"/>
              <a:t> </a:t>
            </a:r>
          </a:p>
          <a:p>
            <a:r>
              <a:rPr lang="en-US" dirty="0"/>
              <a:t>M/s Quest </a:t>
            </a:r>
            <a:r>
              <a:rPr lang="en-US" dirty="0" err="1"/>
              <a:t>Coworks</a:t>
            </a:r>
            <a:r>
              <a:rPr lang="en-US" dirty="0"/>
              <a:t> Pvt Ltd </a:t>
            </a:r>
            <a:endParaRPr lang="pt-BR" dirty="0"/>
          </a:p>
          <a:p>
            <a:r>
              <a:rPr lang="en-IN" dirty="0"/>
              <a:t>M/s Shree Ganesh SRA CHS LTD. &amp; Shree Vinayak SRA CHS LTD </a:t>
            </a:r>
          </a:p>
          <a:p>
            <a:r>
              <a:rPr lang="en-IN" dirty="0"/>
              <a:t>M/s Aldo Accessories  </a:t>
            </a:r>
          </a:p>
          <a:p>
            <a:r>
              <a:rPr lang="en-IN" dirty="0"/>
              <a:t>M/s Food Swings</a:t>
            </a:r>
          </a:p>
          <a:p>
            <a:r>
              <a:rPr lang="en-IN" dirty="0"/>
              <a:t>M/s Hotel Le-Western</a:t>
            </a:r>
          </a:p>
          <a:p>
            <a:endParaRPr lang="en-IN" dirty="0"/>
          </a:p>
        </p:txBody>
      </p:sp>
      <p:pic>
        <p:nvPicPr>
          <p:cNvPr id="9" name="Picture 8">
            <a:extLst>
              <a:ext uri="{FF2B5EF4-FFF2-40B4-BE49-F238E27FC236}">
                <a16:creationId xmlns:a16="http://schemas.microsoft.com/office/drawing/2014/main" id="{8E433A42-FAF4-D247-23C0-086B905F2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293" y="4022411"/>
            <a:ext cx="3812012" cy="2722866"/>
          </a:xfrm>
          <a:prstGeom prst="rect">
            <a:avLst/>
          </a:prstGeom>
        </p:spPr>
      </p:pic>
      <p:pic>
        <p:nvPicPr>
          <p:cNvPr id="11" name="Picture 10">
            <a:extLst>
              <a:ext uri="{FF2B5EF4-FFF2-40B4-BE49-F238E27FC236}">
                <a16:creationId xmlns:a16="http://schemas.microsoft.com/office/drawing/2014/main" id="{93EFA514-8AE8-7F1E-515A-DD489BF08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8908" y="192992"/>
            <a:ext cx="2143125" cy="2143125"/>
          </a:xfrm>
          <a:prstGeom prst="rect">
            <a:avLst/>
          </a:prstGeom>
        </p:spPr>
      </p:pic>
      <p:pic>
        <p:nvPicPr>
          <p:cNvPr id="13" name="Picture 12">
            <a:extLst>
              <a:ext uri="{FF2B5EF4-FFF2-40B4-BE49-F238E27FC236}">
                <a16:creationId xmlns:a16="http://schemas.microsoft.com/office/drawing/2014/main" id="{91B38E10-A5E7-14F8-92FA-FF08DE36B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5560" y="4371484"/>
            <a:ext cx="1981200" cy="2314575"/>
          </a:xfrm>
          <a:prstGeom prst="rect">
            <a:avLst/>
          </a:prstGeom>
        </p:spPr>
      </p:pic>
      <p:pic>
        <p:nvPicPr>
          <p:cNvPr id="15" name="Picture 14">
            <a:extLst>
              <a:ext uri="{FF2B5EF4-FFF2-40B4-BE49-F238E27FC236}">
                <a16:creationId xmlns:a16="http://schemas.microsoft.com/office/drawing/2014/main" id="{BEB6F6E7-C99D-2D2A-A6AA-931247F36E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4228" y="1981605"/>
            <a:ext cx="1905000" cy="809625"/>
          </a:xfrm>
          <a:prstGeom prst="rect">
            <a:avLst/>
          </a:prstGeom>
        </p:spPr>
      </p:pic>
      <p:pic>
        <p:nvPicPr>
          <p:cNvPr id="17" name="Picture 16">
            <a:extLst>
              <a:ext uri="{FF2B5EF4-FFF2-40B4-BE49-F238E27FC236}">
                <a16:creationId xmlns:a16="http://schemas.microsoft.com/office/drawing/2014/main" id="{2C332C39-3A01-EB59-309C-712468E04C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2952" y="2466302"/>
            <a:ext cx="2709081" cy="1525113"/>
          </a:xfrm>
          <a:prstGeom prst="rect">
            <a:avLst/>
          </a:prstGeom>
        </p:spPr>
      </p:pic>
      <p:pic>
        <p:nvPicPr>
          <p:cNvPr id="19" name="Picture 18">
            <a:extLst>
              <a:ext uri="{FF2B5EF4-FFF2-40B4-BE49-F238E27FC236}">
                <a16:creationId xmlns:a16="http://schemas.microsoft.com/office/drawing/2014/main" id="{FEC0BB7B-80F2-6C7A-5E3A-4F15A9FBE4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3634" y="289237"/>
            <a:ext cx="1607344" cy="2143125"/>
          </a:xfrm>
          <a:prstGeom prst="rect">
            <a:avLst/>
          </a:prstGeom>
        </p:spPr>
      </p:pic>
    </p:spTree>
    <p:extLst>
      <p:ext uri="{BB962C8B-B14F-4D97-AF65-F5344CB8AC3E}">
        <p14:creationId xmlns:p14="http://schemas.microsoft.com/office/powerpoint/2010/main" val="135820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B1BD-8BA6-5255-D19E-58BE15DAF3ED}"/>
              </a:ext>
            </a:extLst>
          </p:cNvPr>
          <p:cNvSpPr>
            <a:spLocks noGrp="1"/>
          </p:cNvSpPr>
          <p:nvPr>
            <p:ph type="title"/>
          </p:nvPr>
        </p:nvSpPr>
        <p:spPr/>
        <p:txBody>
          <a:bodyPr/>
          <a:lstStyle/>
          <a:p>
            <a:r>
              <a:rPr lang="en-IN" b="1" dirty="0"/>
              <a:t>How company works </a:t>
            </a:r>
          </a:p>
        </p:txBody>
      </p:sp>
      <p:sp>
        <p:nvSpPr>
          <p:cNvPr id="7" name="Content Placeholder 6">
            <a:extLst>
              <a:ext uri="{FF2B5EF4-FFF2-40B4-BE49-F238E27FC236}">
                <a16:creationId xmlns:a16="http://schemas.microsoft.com/office/drawing/2014/main" id="{F7D35680-1DE6-5A49-B4D1-82F0206E669A}"/>
              </a:ext>
            </a:extLst>
          </p:cNvPr>
          <p:cNvSpPr>
            <a:spLocks noGrp="1"/>
          </p:cNvSpPr>
          <p:nvPr>
            <p:ph idx="1"/>
          </p:nvPr>
        </p:nvSpPr>
        <p:spPr/>
        <p:txBody>
          <a:bodyPr/>
          <a:lstStyle/>
          <a:p>
            <a:r>
              <a:rPr lang="en-IN" dirty="0"/>
              <a:t>1 Inquiry / book appointment</a:t>
            </a:r>
          </a:p>
          <a:p>
            <a:r>
              <a:rPr lang="en-IN" dirty="0"/>
              <a:t>2 Inspection</a:t>
            </a:r>
          </a:p>
          <a:p>
            <a:r>
              <a:rPr lang="en-IN" dirty="0"/>
              <a:t>3 Treatment </a:t>
            </a:r>
          </a:p>
          <a:p>
            <a:r>
              <a:rPr lang="en-IN" dirty="0"/>
              <a:t>4 Follow-up </a:t>
            </a:r>
          </a:p>
        </p:txBody>
      </p:sp>
    </p:spTree>
    <p:extLst>
      <p:ext uri="{BB962C8B-B14F-4D97-AF65-F5344CB8AC3E}">
        <p14:creationId xmlns:p14="http://schemas.microsoft.com/office/powerpoint/2010/main" val="1949346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ED24-FC0D-8D48-30BC-B35084D00C8C}"/>
              </a:ext>
            </a:extLst>
          </p:cNvPr>
          <p:cNvSpPr>
            <a:spLocks noGrp="1"/>
          </p:cNvSpPr>
          <p:nvPr>
            <p:ph type="title"/>
          </p:nvPr>
        </p:nvSpPr>
        <p:spPr/>
        <p:txBody>
          <a:bodyPr>
            <a:normAutofit fontScale="90000"/>
          </a:bodyPr>
          <a:lstStyle/>
          <a:p>
            <a:r>
              <a:rPr lang="en-US" b="1" i="0" dirty="0">
                <a:solidFill>
                  <a:srgbClr val="333333"/>
                </a:solidFill>
                <a:effectLst/>
                <a:latin typeface="Open Sans" panose="020B0606030504020204" pitchFamily="34" charset="0"/>
              </a:rPr>
              <a:t>WHY </a:t>
            </a:r>
            <a:r>
              <a:rPr lang="en-US" b="1" dirty="0">
                <a:solidFill>
                  <a:srgbClr val="333333"/>
                </a:solidFill>
                <a:latin typeface="Open Sans" panose="020B0606030504020204" pitchFamily="34" charset="0"/>
              </a:rPr>
              <a:t>BLACKOUT</a:t>
            </a:r>
            <a:r>
              <a:rPr lang="en-US" b="1" i="0" dirty="0">
                <a:solidFill>
                  <a:srgbClr val="333333"/>
                </a:solidFill>
                <a:effectLst/>
                <a:latin typeface="Open Sans" panose="020B0606030504020204" pitchFamily="34" charset="0"/>
              </a:rPr>
              <a:t> PEST CONTROL SERVICES LLP</a:t>
            </a:r>
            <a:br>
              <a:rPr lang="en-US" b="0" i="0" dirty="0">
                <a:solidFill>
                  <a:srgbClr val="333333"/>
                </a:solidFill>
                <a:effectLst/>
                <a:latin typeface="Open Sans" panose="020B0606030504020204" pitchFamily="34" charset="0"/>
              </a:rPr>
            </a:br>
            <a:endParaRPr lang="en-IN" dirty="0"/>
          </a:p>
        </p:txBody>
      </p:sp>
      <p:sp>
        <p:nvSpPr>
          <p:cNvPr id="3" name="Content Placeholder 2">
            <a:extLst>
              <a:ext uri="{FF2B5EF4-FFF2-40B4-BE49-F238E27FC236}">
                <a16:creationId xmlns:a16="http://schemas.microsoft.com/office/drawing/2014/main" id="{3AD3B0E2-745B-A44E-6C98-349AC2866274}"/>
              </a:ext>
            </a:extLst>
          </p:cNvPr>
          <p:cNvSpPr>
            <a:spLocks noGrp="1"/>
          </p:cNvSpPr>
          <p:nvPr>
            <p:ph idx="1"/>
          </p:nvPr>
        </p:nvSpPr>
        <p:spPr/>
        <p:txBody>
          <a:bodyPr>
            <a:normAutofit lnSpcReduction="10000"/>
          </a:bodyPr>
          <a:lstStyle/>
          <a:p>
            <a:pPr algn="l" fontAlgn="base"/>
            <a:r>
              <a:rPr lang="en-US" b="0" i="0" dirty="0">
                <a:solidFill>
                  <a:srgbClr val="000000"/>
                </a:solidFill>
                <a:effectLst/>
                <a:latin typeface="Open Sans" panose="020B0606030504020204" pitchFamily="34" charset="0"/>
              </a:rPr>
              <a:t>We provide</a:t>
            </a:r>
          </a:p>
          <a:p>
            <a:pPr algn="l" fontAlgn="base">
              <a:buFont typeface="Arial" panose="020B0604020202020204" pitchFamily="34" charset="0"/>
              <a:buChar char="•"/>
            </a:pPr>
            <a:r>
              <a:rPr lang="en-US" b="0" i="0" dirty="0">
                <a:solidFill>
                  <a:srgbClr val="000000"/>
                </a:solidFill>
                <a:effectLst/>
                <a:latin typeface="Open Sans" panose="020B0606030504020204" pitchFamily="34" charset="0"/>
              </a:rPr>
              <a:t>7 days per week complete service</a:t>
            </a:r>
          </a:p>
          <a:p>
            <a:pPr algn="l" fontAlgn="base">
              <a:buFont typeface="Arial" panose="020B0604020202020204" pitchFamily="34" charset="0"/>
              <a:buChar char="•"/>
            </a:pPr>
            <a:r>
              <a:rPr lang="en-US" b="0" i="0" dirty="0">
                <a:solidFill>
                  <a:srgbClr val="000000"/>
                </a:solidFill>
                <a:effectLst/>
                <a:latin typeface="Open Sans" panose="020B0606030504020204" pitchFamily="34" charset="0"/>
              </a:rPr>
              <a:t>24/7 customer support service.</a:t>
            </a:r>
          </a:p>
          <a:p>
            <a:pPr algn="l" fontAlgn="base">
              <a:buFont typeface="Arial" panose="020B0604020202020204" pitchFamily="34" charset="0"/>
              <a:buChar char="•"/>
            </a:pPr>
            <a:r>
              <a:rPr lang="en-US" b="0" i="0" dirty="0">
                <a:solidFill>
                  <a:srgbClr val="000000"/>
                </a:solidFill>
                <a:effectLst/>
                <a:latin typeface="Open Sans" panose="020B0606030504020204" pitchFamily="34" charset="0"/>
              </a:rPr>
              <a:t>Reliable, quality, and punctual service.</a:t>
            </a:r>
          </a:p>
          <a:p>
            <a:pPr algn="l" fontAlgn="base">
              <a:buFont typeface="Arial" panose="020B0604020202020204" pitchFamily="34" charset="0"/>
              <a:buChar char="•"/>
            </a:pPr>
            <a:r>
              <a:rPr lang="en-US" b="0" i="0" dirty="0">
                <a:solidFill>
                  <a:srgbClr val="000000"/>
                </a:solidFill>
                <a:effectLst/>
                <a:latin typeface="Open Sans" panose="020B0606030504020204" pitchFamily="34" charset="0"/>
              </a:rPr>
              <a:t>Providing pest control services for many years.</a:t>
            </a:r>
          </a:p>
          <a:p>
            <a:pPr algn="l" fontAlgn="base">
              <a:buFont typeface="Arial" panose="020B0604020202020204" pitchFamily="34" charset="0"/>
              <a:buChar char="•"/>
            </a:pPr>
            <a:r>
              <a:rPr lang="en-US" b="0" i="0" dirty="0">
                <a:solidFill>
                  <a:srgbClr val="000000"/>
                </a:solidFill>
                <a:effectLst/>
                <a:latin typeface="Open Sans" panose="020B0606030504020204" pitchFamily="34" charset="0"/>
              </a:rPr>
              <a:t>Highly trained and experienced technicians</a:t>
            </a:r>
          </a:p>
          <a:p>
            <a:pPr algn="l" fontAlgn="base">
              <a:buFont typeface="Arial" panose="020B0604020202020204" pitchFamily="34" charset="0"/>
              <a:buChar char="•"/>
            </a:pPr>
            <a:r>
              <a:rPr lang="en-US" b="0" i="0" dirty="0">
                <a:solidFill>
                  <a:srgbClr val="000000"/>
                </a:solidFill>
                <a:effectLst/>
                <a:latin typeface="Open Sans" panose="020B0606030504020204" pitchFamily="34" charset="0"/>
              </a:rPr>
              <a:t>Use of advanced and natural gel treatment for cockroach and termite control</a:t>
            </a:r>
          </a:p>
          <a:p>
            <a:pPr algn="l" fontAlgn="base">
              <a:buFont typeface="Arial" panose="020B0604020202020204" pitchFamily="34" charset="0"/>
              <a:buChar char="•"/>
            </a:pPr>
            <a:r>
              <a:rPr lang="en-US" b="0" i="0" dirty="0">
                <a:solidFill>
                  <a:srgbClr val="000000"/>
                </a:solidFill>
                <a:effectLst/>
                <a:latin typeface="Open Sans" panose="020B0606030504020204" pitchFamily="34" charset="0"/>
              </a:rPr>
              <a:t>Maintaining report as per requirements</a:t>
            </a:r>
          </a:p>
          <a:p>
            <a:pPr algn="l" fontAlgn="base">
              <a:buFont typeface="Arial" panose="020B0604020202020204" pitchFamily="34" charset="0"/>
              <a:buChar char="•"/>
            </a:pPr>
            <a:r>
              <a:rPr lang="en-US" b="0" i="0" dirty="0">
                <a:solidFill>
                  <a:srgbClr val="000000"/>
                </a:solidFill>
                <a:effectLst/>
                <a:latin typeface="Open Sans" panose="020B0606030504020204" pitchFamily="34" charset="0"/>
              </a:rPr>
              <a:t>Use only chemicals and products that are verified by the Central Insecticide Board of India.</a:t>
            </a:r>
          </a:p>
          <a:p>
            <a:endParaRPr lang="en-IN" dirty="0"/>
          </a:p>
        </p:txBody>
      </p:sp>
    </p:spTree>
    <p:extLst>
      <p:ext uri="{BB962C8B-B14F-4D97-AF65-F5344CB8AC3E}">
        <p14:creationId xmlns:p14="http://schemas.microsoft.com/office/powerpoint/2010/main" val="2655313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8270B-BEAD-5AB2-7648-322C0F927F2E}"/>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05363692-63E6-4384-C405-331F001FA6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7834" y="1473983"/>
            <a:ext cx="9099125" cy="5131907"/>
          </a:xfrm>
        </p:spPr>
      </p:pic>
    </p:spTree>
    <p:extLst>
      <p:ext uri="{BB962C8B-B14F-4D97-AF65-F5344CB8AC3E}">
        <p14:creationId xmlns:p14="http://schemas.microsoft.com/office/powerpoint/2010/main" val="134626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9960-9D43-5803-7A61-417745267D5E}"/>
              </a:ext>
            </a:extLst>
          </p:cNvPr>
          <p:cNvSpPr>
            <a:spLocks noGrp="1"/>
          </p:cNvSpPr>
          <p:nvPr>
            <p:ph type="title"/>
          </p:nvPr>
        </p:nvSpPr>
        <p:spPr/>
        <p:txBody>
          <a:bodyPr/>
          <a:lstStyle/>
          <a:p>
            <a:r>
              <a:rPr lang="en-IN" b="1" dirty="0"/>
              <a:t>About Company </a:t>
            </a:r>
          </a:p>
        </p:txBody>
      </p:sp>
      <p:sp>
        <p:nvSpPr>
          <p:cNvPr id="3" name="Content Placeholder 2">
            <a:extLst>
              <a:ext uri="{FF2B5EF4-FFF2-40B4-BE49-F238E27FC236}">
                <a16:creationId xmlns:a16="http://schemas.microsoft.com/office/drawing/2014/main" id="{FA31B99B-042B-ACBE-0D3E-B003B69BE6B7}"/>
              </a:ext>
            </a:extLst>
          </p:cNvPr>
          <p:cNvSpPr>
            <a:spLocks noGrp="1"/>
          </p:cNvSpPr>
          <p:nvPr>
            <p:ph idx="1"/>
          </p:nvPr>
        </p:nvSpPr>
        <p:spPr>
          <a:xfrm>
            <a:off x="838200" y="1414658"/>
            <a:ext cx="10515600" cy="4351338"/>
          </a:xfrm>
        </p:spPr>
        <p:txBody>
          <a:bodyPr>
            <a:normAutofit/>
          </a:bodyPr>
          <a:lstStyle/>
          <a:p>
            <a:r>
              <a:rPr lang="en-US" b="0" i="0" dirty="0">
                <a:solidFill>
                  <a:srgbClr val="000000"/>
                </a:solidFill>
                <a:effectLst/>
                <a:latin typeface="Open Sans" panose="020B0606030504020204" pitchFamily="34" charset="0"/>
              </a:rPr>
              <a:t>At </a:t>
            </a:r>
            <a:r>
              <a:rPr lang="en-US" b="1" dirty="0">
                <a:solidFill>
                  <a:srgbClr val="000000"/>
                </a:solidFill>
                <a:latin typeface="Open Sans" panose="020B0606030504020204" pitchFamily="34" charset="0"/>
              </a:rPr>
              <a:t>Blackout Pest Control Services LLP</a:t>
            </a:r>
            <a:r>
              <a:rPr lang="en-US" b="0" i="0" dirty="0">
                <a:solidFill>
                  <a:srgbClr val="000000"/>
                </a:solidFill>
                <a:effectLst/>
                <a:latin typeface="Open Sans" panose="020B0606030504020204" pitchFamily="34" charset="0"/>
              </a:rPr>
              <a:t>, we have a team of highly trained and experienced professionals for more than 5 years who are well aware of pest’s lifecycle. And we have the knowledge to solve every type of pest problem. With our vast knowledge in pest control, we offer services for all types of</a:t>
            </a:r>
            <a:r>
              <a:rPr lang="en-US" b="1" i="0" dirty="0">
                <a:solidFill>
                  <a:srgbClr val="000000"/>
                </a:solidFill>
                <a:effectLst/>
                <a:latin typeface="Open Sans" panose="020B0606030504020204" pitchFamily="34" charset="0"/>
              </a:rPr>
              <a:t> residential and commercial premises all around Mumbai.</a:t>
            </a:r>
            <a:br>
              <a:rPr lang="en-US" dirty="0"/>
            </a:br>
            <a:r>
              <a:rPr lang="en-US" b="0" i="0" dirty="0">
                <a:solidFill>
                  <a:srgbClr val="000000"/>
                </a:solidFill>
                <a:effectLst/>
                <a:latin typeface="Open Sans" panose="020B0606030504020204" pitchFamily="34" charset="0"/>
              </a:rPr>
              <a:t>Our aim is to provide the best Pest management service to society in which we offer the best professional and safe manner with budget-friendly solutions.</a:t>
            </a:r>
            <a:br>
              <a:rPr lang="en-US" dirty="0"/>
            </a:br>
            <a:r>
              <a:rPr lang="en-US" b="0" i="0" dirty="0">
                <a:solidFill>
                  <a:srgbClr val="000000"/>
                </a:solidFill>
                <a:effectLst/>
                <a:latin typeface="Open Sans" panose="020B0606030504020204" pitchFamily="34" charset="0"/>
              </a:rPr>
              <a:t>Our team is trained technically to provide the best solution to every type of pest control and make customers’ house, Office , Factory, Restaurant Etc. completely pest-free. We are a company with diverse skills and talents. </a:t>
            </a:r>
            <a:endParaRPr lang="en-IN" dirty="0"/>
          </a:p>
        </p:txBody>
      </p:sp>
    </p:spTree>
    <p:extLst>
      <p:ext uri="{BB962C8B-B14F-4D97-AF65-F5344CB8AC3E}">
        <p14:creationId xmlns:p14="http://schemas.microsoft.com/office/powerpoint/2010/main" val="406438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F6AA-E350-57FD-64F7-274024082371}"/>
              </a:ext>
            </a:extLst>
          </p:cNvPr>
          <p:cNvSpPr>
            <a:spLocks noGrp="1"/>
          </p:cNvSpPr>
          <p:nvPr>
            <p:ph type="title"/>
          </p:nvPr>
        </p:nvSpPr>
        <p:spPr/>
        <p:txBody>
          <a:bodyPr/>
          <a:lstStyle/>
          <a:p>
            <a:r>
              <a:rPr lang="en-IN" b="1" dirty="0"/>
              <a:t>Vision</a:t>
            </a:r>
            <a:r>
              <a:rPr lang="en-IN" dirty="0"/>
              <a:t> </a:t>
            </a:r>
          </a:p>
        </p:txBody>
      </p:sp>
      <p:sp>
        <p:nvSpPr>
          <p:cNvPr id="3" name="Content Placeholder 2">
            <a:extLst>
              <a:ext uri="{FF2B5EF4-FFF2-40B4-BE49-F238E27FC236}">
                <a16:creationId xmlns:a16="http://schemas.microsoft.com/office/drawing/2014/main" id="{B5FD8A8C-50F4-D475-9932-8EC53BB0DF46}"/>
              </a:ext>
            </a:extLst>
          </p:cNvPr>
          <p:cNvSpPr>
            <a:spLocks noGrp="1"/>
          </p:cNvSpPr>
          <p:nvPr>
            <p:ph idx="1"/>
          </p:nvPr>
        </p:nvSpPr>
        <p:spPr/>
        <p:txBody>
          <a:bodyPr/>
          <a:lstStyle/>
          <a:p>
            <a:r>
              <a:rPr lang="en-IN" sz="2400"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rPr>
              <a:t>Our vision is to be a superior service company that everyone trusts. By maintaining a high level of service, we will have the opportunity for growth and therefore, the ability to enrich the lives of our team members and give back to the communities in which we serve.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95261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0F470-5CBD-F3A4-8669-4EDCAA07AE99}"/>
              </a:ext>
            </a:extLst>
          </p:cNvPr>
          <p:cNvSpPr>
            <a:spLocks noGrp="1"/>
          </p:cNvSpPr>
          <p:nvPr>
            <p:ph type="title"/>
          </p:nvPr>
        </p:nvSpPr>
        <p:spPr/>
        <p:txBody>
          <a:bodyPr/>
          <a:lstStyle/>
          <a:p>
            <a:r>
              <a:rPr lang="en-IN" b="1" dirty="0"/>
              <a:t>Mission </a:t>
            </a:r>
          </a:p>
        </p:txBody>
      </p:sp>
      <p:sp>
        <p:nvSpPr>
          <p:cNvPr id="3" name="Content Placeholder 2">
            <a:extLst>
              <a:ext uri="{FF2B5EF4-FFF2-40B4-BE49-F238E27FC236}">
                <a16:creationId xmlns:a16="http://schemas.microsoft.com/office/drawing/2014/main" id="{B3E769F0-9FB8-8050-FA88-5C0E4ACA4294}"/>
              </a:ext>
            </a:extLst>
          </p:cNvPr>
          <p:cNvSpPr>
            <a:spLocks noGrp="1"/>
          </p:cNvSpPr>
          <p:nvPr>
            <p:ph idx="1"/>
          </p:nvPr>
        </p:nvSpPr>
        <p:spPr/>
        <p:txBody>
          <a:bodyPr/>
          <a:lstStyle/>
          <a:p>
            <a:r>
              <a:rPr lang="en-IN"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rPr>
              <a:t>Our mission is to provide high-quality pest control services at competitive prices using the newest technology and training to create exceptional value for our customers.</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21787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90B3D-EA3A-7701-C1F1-3E0467B6DB8D}"/>
              </a:ext>
            </a:extLst>
          </p:cNvPr>
          <p:cNvSpPr>
            <a:spLocks noGrp="1"/>
          </p:cNvSpPr>
          <p:nvPr>
            <p:ph type="title"/>
          </p:nvPr>
        </p:nvSpPr>
        <p:spPr/>
        <p:txBody>
          <a:bodyPr/>
          <a:lstStyle/>
          <a:p>
            <a:r>
              <a:rPr lang="en-IN" b="1" dirty="0"/>
              <a:t>Core Value </a:t>
            </a:r>
          </a:p>
        </p:txBody>
      </p:sp>
      <p:sp>
        <p:nvSpPr>
          <p:cNvPr id="3" name="Content Placeholder 2">
            <a:extLst>
              <a:ext uri="{FF2B5EF4-FFF2-40B4-BE49-F238E27FC236}">
                <a16:creationId xmlns:a16="http://schemas.microsoft.com/office/drawing/2014/main" id="{953E9DD7-7E4D-51E3-92FD-C20A820C42DB}"/>
              </a:ext>
            </a:extLst>
          </p:cNvPr>
          <p:cNvSpPr>
            <a:spLocks noGrp="1"/>
          </p:cNvSpPr>
          <p:nvPr>
            <p:ph idx="1"/>
          </p:nvPr>
        </p:nvSpPr>
        <p:spPr>
          <a:xfrm>
            <a:off x="976045" y="2133599"/>
            <a:ext cx="11013897" cy="4724401"/>
          </a:xfrm>
        </p:spPr>
        <p:txBody>
          <a:bodyPr>
            <a:normAutofit fontScale="32500" lnSpcReduction="20000"/>
          </a:bodyPr>
          <a:lstStyle/>
          <a:p>
            <a:pPr>
              <a:lnSpc>
                <a:spcPct val="107000"/>
              </a:lnSpc>
              <a:spcAft>
                <a:spcPts val="800"/>
              </a:spcAft>
            </a:pPr>
            <a:r>
              <a:rPr lang="en-IN" sz="3700" b="1"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rPr>
              <a:t>. Safety </a:t>
            </a:r>
            <a:endParaRPr lang="en-IN" sz="3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3700"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rPr>
              <a:t>The Safety of our employee, customer and the environment are our First priority. </a:t>
            </a:r>
            <a:endParaRPr lang="en-IN" sz="3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3700" b="1"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rPr>
              <a:t>. Integrity </a:t>
            </a:r>
            <a:endParaRPr lang="en-IN" sz="3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3700"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rPr>
              <a:t>We build trust by always doing things the "right way".</a:t>
            </a:r>
            <a:endParaRPr lang="en-IN" sz="3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3700" b="1"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rPr>
              <a:t>. Team Work </a:t>
            </a:r>
            <a:endParaRPr lang="en-IN" sz="3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3700"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rPr>
              <a:t>We work together to turn our goals into accomplishments.</a:t>
            </a:r>
            <a:endParaRPr lang="en-IN" sz="3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3700" b="1"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rPr>
              <a:t>. Accountability </a:t>
            </a:r>
            <a:endParaRPr lang="en-IN" sz="3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3700"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rPr>
              <a:t>We are individually responsible for our results.</a:t>
            </a:r>
            <a:endParaRPr lang="en-IN" sz="3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3700" b="1"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rPr>
              <a:t>. Customer Service </a:t>
            </a:r>
            <a:endParaRPr lang="en-IN" sz="3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3700"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rPr>
              <a:t>We show our appreciation for our customers through our actions.</a:t>
            </a:r>
          </a:p>
          <a:p>
            <a:pPr>
              <a:lnSpc>
                <a:spcPct val="107000"/>
              </a:lnSpc>
              <a:spcAft>
                <a:spcPts val="800"/>
              </a:spcAft>
            </a:pPr>
            <a:r>
              <a:rPr lang="en-IN" sz="3700" b="1"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rPr>
              <a:t>. Professionalism</a:t>
            </a:r>
            <a:endParaRPr lang="en-IN" sz="3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3700"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rPr>
              <a:t>You can except highest level of professionalism from all Pyramid Pest Control Services employee at all time. </a:t>
            </a:r>
            <a:endParaRPr lang="en-IN" sz="3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16763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E0725-BB2A-5BF8-216C-A8D4ABC13493}"/>
              </a:ext>
            </a:extLst>
          </p:cNvPr>
          <p:cNvSpPr>
            <a:spLocks noGrp="1"/>
          </p:cNvSpPr>
          <p:nvPr>
            <p:ph type="title"/>
          </p:nvPr>
        </p:nvSpPr>
        <p:spPr/>
        <p:txBody>
          <a:bodyPr/>
          <a:lstStyle/>
          <a:p>
            <a:pPr algn="ctr"/>
            <a:r>
              <a:rPr lang="en-IN" dirty="0"/>
              <a:t> </a:t>
            </a:r>
            <a:r>
              <a:rPr lang="en-IN" b="1" dirty="0"/>
              <a:t>Services</a:t>
            </a:r>
          </a:p>
        </p:txBody>
      </p:sp>
      <p:sp>
        <p:nvSpPr>
          <p:cNvPr id="3" name="Content Placeholder 2">
            <a:extLst>
              <a:ext uri="{FF2B5EF4-FFF2-40B4-BE49-F238E27FC236}">
                <a16:creationId xmlns:a16="http://schemas.microsoft.com/office/drawing/2014/main" id="{6FDC54A8-212C-BF7D-65A0-D8942348434A}"/>
              </a:ext>
            </a:extLst>
          </p:cNvPr>
          <p:cNvSpPr>
            <a:spLocks noGrp="1"/>
          </p:cNvSpPr>
          <p:nvPr>
            <p:ph idx="1"/>
          </p:nvPr>
        </p:nvSpPr>
        <p:spPr>
          <a:xfrm>
            <a:off x="1664413" y="1469204"/>
            <a:ext cx="9840199" cy="5388796"/>
          </a:xfrm>
        </p:spPr>
        <p:txBody>
          <a:bodyPr>
            <a:normAutofit/>
          </a:bodyPr>
          <a:lstStyle/>
          <a:p>
            <a:pPr fontAlgn="base">
              <a:lnSpc>
                <a:spcPts val="1200"/>
              </a:lnSpc>
              <a:spcBef>
                <a:spcPts val="200"/>
              </a:spcBef>
            </a:pPr>
            <a:r>
              <a:rPr lang="en-IN" sz="2000" i="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RESIDENTIAL PEST CONTROL</a:t>
            </a:r>
            <a:endParaRPr lang="en-IN" sz="2000"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solidFill>
                  <a:srgbClr val="333333"/>
                </a:solidFill>
                <a:effectLst/>
                <a:latin typeface="Montserrat" panose="00000500000000000000" pitchFamily="2" charset="0"/>
                <a:ea typeface="Calibri" panose="020F0502020204030204" pitchFamily="34" charset="0"/>
                <a:cs typeface="Times New Roman" panose="02020603050405020304" pitchFamily="18" charset="0"/>
              </a:rPr>
              <a:t> </a:t>
            </a:r>
            <a:r>
              <a:rPr lang="en-IN" sz="2000" i="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COMMERCIAL PEST CONTROL</a:t>
            </a:r>
            <a:endParaRPr lang="en-IN" sz="2000"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i="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BED BUG CONTROL</a:t>
            </a:r>
            <a:endParaRPr lang="en-IN" sz="2000"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i="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COCKROACH CONTROL</a:t>
            </a:r>
            <a:endParaRPr lang="en-IN" sz="2000"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i="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MOSQUITO CONTROL </a:t>
            </a:r>
            <a:endParaRPr lang="en-IN" sz="2000"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i="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RODENT CONTROL</a:t>
            </a:r>
            <a:endParaRPr lang="en-IN" sz="2000"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i="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SPIDER CONTROL</a:t>
            </a:r>
            <a:endParaRPr lang="en-IN" sz="2000"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i="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WOOD BORER CONTROL</a:t>
            </a:r>
            <a:endParaRPr lang="en-IN" sz="2000"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i="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TERMITE INSPECTION</a:t>
            </a:r>
            <a:endParaRPr lang="en-IN" sz="2000"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6077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6A0A-6548-8602-0179-547BBC4B7C25}"/>
              </a:ext>
            </a:extLst>
          </p:cNvPr>
          <p:cNvSpPr>
            <a:spLocks noGrp="1"/>
          </p:cNvSpPr>
          <p:nvPr>
            <p:ph type="title"/>
          </p:nvPr>
        </p:nvSpPr>
        <p:spPr/>
        <p:txBody>
          <a:bodyPr/>
          <a:lstStyle/>
          <a:p>
            <a:pPr algn="ctr"/>
            <a:r>
              <a:rPr lang="en-IN" dirty="0"/>
              <a:t> </a:t>
            </a:r>
            <a:r>
              <a:rPr lang="en-IN" b="1" dirty="0"/>
              <a:t>Business Sector </a:t>
            </a:r>
          </a:p>
        </p:txBody>
      </p:sp>
      <p:pic>
        <p:nvPicPr>
          <p:cNvPr id="25" name="Content Placeholder 24">
            <a:extLst>
              <a:ext uri="{FF2B5EF4-FFF2-40B4-BE49-F238E27FC236}">
                <a16:creationId xmlns:a16="http://schemas.microsoft.com/office/drawing/2014/main" id="{FB73453B-83C5-347B-7025-8144775E2B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852" y="1630636"/>
            <a:ext cx="1905000" cy="1905000"/>
          </a:xfrm>
        </p:spPr>
      </p:pic>
      <p:pic>
        <p:nvPicPr>
          <p:cNvPr id="33" name="Picture 32">
            <a:extLst>
              <a:ext uri="{FF2B5EF4-FFF2-40B4-BE49-F238E27FC236}">
                <a16:creationId xmlns:a16="http://schemas.microsoft.com/office/drawing/2014/main" id="{518E8AE0-BBA0-D328-27E6-4C31D05AD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9172" y="1630636"/>
            <a:ext cx="1905000" cy="1905000"/>
          </a:xfrm>
          <a:prstGeom prst="rect">
            <a:avLst/>
          </a:prstGeom>
        </p:spPr>
      </p:pic>
      <p:pic>
        <p:nvPicPr>
          <p:cNvPr id="35" name="Picture 34">
            <a:extLst>
              <a:ext uri="{FF2B5EF4-FFF2-40B4-BE49-F238E27FC236}">
                <a16:creationId xmlns:a16="http://schemas.microsoft.com/office/drawing/2014/main" id="{FAC5930A-5A09-27A0-17EA-28970AC12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500" y="1524000"/>
            <a:ext cx="1905000" cy="1905000"/>
          </a:xfrm>
          <a:prstGeom prst="rect">
            <a:avLst/>
          </a:prstGeom>
        </p:spPr>
      </p:pic>
      <p:pic>
        <p:nvPicPr>
          <p:cNvPr id="37" name="Picture 36">
            <a:extLst>
              <a:ext uri="{FF2B5EF4-FFF2-40B4-BE49-F238E27FC236}">
                <a16:creationId xmlns:a16="http://schemas.microsoft.com/office/drawing/2014/main" id="{A13889EB-14EA-4E22-182B-B1DFD37B5F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6150" y="1524000"/>
            <a:ext cx="1905000" cy="1905000"/>
          </a:xfrm>
          <a:prstGeom prst="rect">
            <a:avLst/>
          </a:prstGeom>
        </p:spPr>
      </p:pic>
      <p:pic>
        <p:nvPicPr>
          <p:cNvPr id="39" name="Picture 38">
            <a:extLst>
              <a:ext uri="{FF2B5EF4-FFF2-40B4-BE49-F238E27FC236}">
                <a16:creationId xmlns:a16="http://schemas.microsoft.com/office/drawing/2014/main" id="{74C866AA-1B01-C25B-D5C5-A10733FDFA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1150" y="1524000"/>
            <a:ext cx="1905000" cy="1905000"/>
          </a:xfrm>
          <a:prstGeom prst="rect">
            <a:avLst/>
          </a:prstGeom>
        </p:spPr>
      </p:pic>
      <p:pic>
        <p:nvPicPr>
          <p:cNvPr id="41" name="Picture 40">
            <a:extLst>
              <a:ext uri="{FF2B5EF4-FFF2-40B4-BE49-F238E27FC236}">
                <a16:creationId xmlns:a16="http://schemas.microsoft.com/office/drawing/2014/main" id="{AA50A531-05E7-E8BB-3E7A-D0B0DB8509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452" y="3607749"/>
            <a:ext cx="1780941" cy="1780941"/>
          </a:xfrm>
          <a:prstGeom prst="rect">
            <a:avLst/>
          </a:prstGeom>
        </p:spPr>
      </p:pic>
      <p:pic>
        <p:nvPicPr>
          <p:cNvPr id="43" name="Picture 42">
            <a:extLst>
              <a:ext uri="{FF2B5EF4-FFF2-40B4-BE49-F238E27FC236}">
                <a16:creationId xmlns:a16="http://schemas.microsoft.com/office/drawing/2014/main" id="{DCD9C1E6-5A28-02EB-9358-6DC968164E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5237" y="3545839"/>
            <a:ext cx="1904762" cy="1904762"/>
          </a:xfrm>
          <a:prstGeom prst="rect">
            <a:avLst/>
          </a:prstGeom>
        </p:spPr>
      </p:pic>
      <p:pic>
        <p:nvPicPr>
          <p:cNvPr id="45" name="Picture 44">
            <a:extLst>
              <a:ext uri="{FF2B5EF4-FFF2-40B4-BE49-F238E27FC236}">
                <a16:creationId xmlns:a16="http://schemas.microsoft.com/office/drawing/2014/main" id="{A78E64C2-FA26-FADC-D765-C28C385AC9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1150" y="3429000"/>
            <a:ext cx="1905000" cy="1905000"/>
          </a:xfrm>
          <a:prstGeom prst="rect">
            <a:avLst/>
          </a:prstGeom>
        </p:spPr>
      </p:pic>
      <p:pic>
        <p:nvPicPr>
          <p:cNvPr id="47" name="Picture 46">
            <a:extLst>
              <a:ext uri="{FF2B5EF4-FFF2-40B4-BE49-F238E27FC236}">
                <a16:creationId xmlns:a16="http://schemas.microsoft.com/office/drawing/2014/main" id="{E8530E77-763C-564B-EE1B-E9FDDF271F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14607" y="3429000"/>
            <a:ext cx="1905000" cy="1905000"/>
          </a:xfrm>
          <a:prstGeom prst="rect">
            <a:avLst/>
          </a:prstGeom>
        </p:spPr>
      </p:pic>
      <p:pic>
        <p:nvPicPr>
          <p:cNvPr id="4" name="Picture 3">
            <a:extLst>
              <a:ext uri="{FF2B5EF4-FFF2-40B4-BE49-F238E27FC236}">
                <a16:creationId xmlns:a16="http://schemas.microsoft.com/office/drawing/2014/main" id="{BE575D09-8C0F-8CFB-412D-820E9B508F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81984" y="3535636"/>
            <a:ext cx="1681817" cy="1684405"/>
          </a:xfrm>
          <a:prstGeom prst="rect">
            <a:avLst/>
          </a:prstGeom>
        </p:spPr>
      </p:pic>
      <p:pic>
        <p:nvPicPr>
          <p:cNvPr id="6" name="Picture 5">
            <a:extLst>
              <a:ext uri="{FF2B5EF4-FFF2-40B4-BE49-F238E27FC236}">
                <a16:creationId xmlns:a16="http://schemas.microsoft.com/office/drawing/2014/main" id="{ED562105-CA3F-FCF0-6500-1FAD92806DD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12663" y="5604096"/>
            <a:ext cx="2056556" cy="1155099"/>
          </a:xfrm>
          <a:prstGeom prst="rect">
            <a:avLst/>
          </a:prstGeom>
        </p:spPr>
      </p:pic>
      <p:pic>
        <p:nvPicPr>
          <p:cNvPr id="8" name="Picture 7">
            <a:extLst>
              <a:ext uri="{FF2B5EF4-FFF2-40B4-BE49-F238E27FC236}">
                <a16:creationId xmlns:a16="http://schemas.microsoft.com/office/drawing/2014/main" id="{FFF1ED36-21C6-B7BE-0802-89FCE3BD736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75876" y="5388690"/>
            <a:ext cx="2438400" cy="1524000"/>
          </a:xfrm>
          <a:prstGeom prst="rect">
            <a:avLst/>
          </a:prstGeom>
        </p:spPr>
      </p:pic>
    </p:spTree>
    <p:extLst>
      <p:ext uri="{BB962C8B-B14F-4D97-AF65-F5344CB8AC3E}">
        <p14:creationId xmlns:p14="http://schemas.microsoft.com/office/powerpoint/2010/main" val="154437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F268-0349-3053-3B60-3E79796427C5}"/>
              </a:ext>
            </a:extLst>
          </p:cNvPr>
          <p:cNvSpPr>
            <a:spLocks noGrp="1"/>
          </p:cNvSpPr>
          <p:nvPr>
            <p:ph type="title"/>
          </p:nvPr>
        </p:nvSpPr>
        <p:spPr/>
        <p:txBody>
          <a:bodyPr/>
          <a:lstStyle/>
          <a:p>
            <a:pPr algn="ctr"/>
            <a:r>
              <a:rPr lang="en-IN" b="1" dirty="0"/>
              <a:t>Client</a:t>
            </a:r>
            <a:r>
              <a:rPr lang="en-IN" dirty="0"/>
              <a:t> </a:t>
            </a:r>
          </a:p>
        </p:txBody>
      </p:sp>
      <p:sp>
        <p:nvSpPr>
          <p:cNvPr id="3" name="Content Placeholder 2">
            <a:extLst>
              <a:ext uri="{FF2B5EF4-FFF2-40B4-BE49-F238E27FC236}">
                <a16:creationId xmlns:a16="http://schemas.microsoft.com/office/drawing/2014/main" id="{0A50569B-B745-426E-E5FF-525B5DD09C75}"/>
              </a:ext>
            </a:extLst>
          </p:cNvPr>
          <p:cNvSpPr>
            <a:spLocks noGrp="1"/>
          </p:cNvSpPr>
          <p:nvPr>
            <p:ph idx="1"/>
          </p:nvPr>
        </p:nvSpPr>
        <p:spPr>
          <a:xfrm>
            <a:off x="337141" y="1769082"/>
            <a:ext cx="8178034" cy="3544262"/>
          </a:xfrm>
        </p:spPr>
        <p:txBody>
          <a:bodyPr>
            <a:normAutofit fontScale="25000" lnSpcReduction="20000"/>
          </a:bodyPr>
          <a:lstStyle/>
          <a:p>
            <a:r>
              <a:rPr lang="en-US" sz="7200" b="1" dirty="0"/>
              <a:t>REGENT GALAXY CO-OPERATIVE HOUSING SOCIETY LTD.</a:t>
            </a:r>
          </a:p>
          <a:p>
            <a:r>
              <a:rPr lang="en-US" sz="7200" b="1" dirty="0"/>
              <a:t>HEMU CLASSIC CO- OPERATIVE HOUSING SOCIETY LTD. </a:t>
            </a:r>
          </a:p>
          <a:p>
            <a:r>
              <a:rPr lang="en-US" sz="7200" b="1" dirty="0"/>
              <a:t>SHREE GANESH CO-OPERATIVE HOUSING SOCIETY LTD.</a:t>
            </a:r>
          </a:p>
          <a:p>
            <a:r>
              <a:rPr lang="en-US" sz="7200" b="1" dirty="0"/>
              <a:t>MOKSH PLAZA PREMISES CO-OPERATIVE SOCIETY LTD.</a:t>
            </a:r>
          </a:p>
          <a:p>
            <a:r>
              <a:rPr lang="en-US" sz="7200" b="1" dirty="0"/>
              <a:t>R.K. CHOKHANI &amp; CO. ( CA ) </a:t>
            </a:r>
          </a:p>
          <a:p>
            <a:r>
              <a:rPr lang="en-IN" sz="7200" b="1" i="0" dirty="0">
                <a:effectLst/>
                <a:latin typeface="Roboto" panose="02000000000000000000" pitchFamily="2" charset="0"/>
              </a:rPr>
              <a:t>ROYALLINE RESOURCES LIMITED. </a:t>
            </a:r>
          </a:p>
          <a:p>
            <a:r>
              <a:rPr lang="en-IN" sz="7200" b="1" dirty="0">
                <a:latin typeface="Roboto" panose="02000000000000000000" pitchFamily="2" charset="0"/>
              </a:rPr>
              <a:t>AJAY ARVINDBHAI KHATRI. </a:t>
            </a:r>
          </a:p>
          <a:p>
            <a:r>
              <a:rPr lang="en-US" sz="7200" b="1" i="0" dirty="0">
                <a:effectLst/>
                <a:latin typeface="Roboto" panose="02000000000000000000" pitchFamily="2" charset="0"/>
              </a:rPr>
              <a:t>CHANDRESH SHOPPING ARCADE CO-OP HSG.SOC. LTD</a:t>
            </a:r>
            <a:endParaRPr lang="en-US" sz="7200" b="1" dirty="0">
              <a:latin typeface="Roboto" panose="02000000000000000000" pitchFamily="2" charset="0"/>
            </a:endParaRPr>
          </a:p>
          <a:p>
            <a:r>
              <a:rPr lang="en-IN" sz="7200" b="1" i="0" dirty="0">
                <a:effectLst/>
                <a:latin typeface="Roboto" panose="02000000000000000000" pitchFamily="2" charset="0"/>
              </a:rPr>
              <a:t>CAFÉ VILLE VILLA. </a:t>
            </a:r>
          </a:p>
          <a:p>
            <a:r>
              <a:rPr lang="en-IN" sz="7200" b="1" i="0" dirty="0">
                <a:effectLst/>
                <a:latin typeface="Roboto" panose="02000000000000000000" pitchFamily="2" charset="0"/>
              </a:rPr>
              <a:t>DZYRIS FROZEN FOODS PRIVATE LIMITED.</a:t>
            </a:r>
          </a:p>
          <a:p>
            <a:r>
              <a:rPr lang="en-IN" sz="7200" b="1" i="0" dirty="0">
                <a:effectLst/>
                <a:latin typeface="Roboto" panose="02000000000000000000" pitchFamily="2" charset="0"/>
              </a:rPr>
              <a:t>UNCLE’S KITCHEN.</a:t>
            </a:r>
          </a:p>
          <a:p>
            <a:r>
              <a:rPr lang="en-IN" sz="7200" b="1" i="0" dirty="0">
                <a:effectLst/>
                <a:latin typeface="Roboto" panose="02000000000000000000" pitchFamily="2" charset="0"/>
              </a:rPr>
              <a:t>HOTEL ASHIRWAD.</a:t>
            </a:r>
          </a:p>
          <a:p>
            <a:r>
              <a:rPr lang="en-IN" sz="7200" b="1" i="0" dirty="0">
                <a:effectLst/>
                <a:latin typeface="Roboto" panose="02000000000000000000" pitchFamily="2" charset="0"/>
              </a:rPr>
              <a:t>HETTICH INDIA PVT LTD. </a:t>
            </a:r>
          </a:p>
          <a:p>
            <a:r>
              <a:rPr lang="en-IN" sz="7200" b="1" dirty="0">
                <a:latin typeface="Roboto" panose="02000000000000000000" pitchFamily="2" charset="0"/>
              </a:rPr>
              <a:t>KANCH SALON &amp; ACADEMY.</a:t>
            </a:r>
          </a:p>
          <a:p>
            <a:r>
              <a:rPr lang="pt-BR" sz="7200" b="1" dirty="0">
                <a:latin typeface="Roboto" panose="02000000000000000000" pitchFamily="2" charset="0"/>
              </a:rPr>
              <a:t>SALT N PEPPER RESTAURANT &amp; BAR.</a:t>
            </a:r>
          </a:p>
          <a:p>
            <a:r>
              <a:rPr lang="en-IN" sz="7200" b="1" i="0" dirty="0">
                <a:effectLst/>
                <a:latin typeface="Roboto" panose="02000000000000000000" pitchFamily="2" charset="0"/>
              </a:rPr>
              <a:t>KALYANI FAMILY RESTO BAR</a:t>
            </a:r>
          </a:p>
          <a:p>
            <a:pPr marL="0" indent="0">
              <a:buNone/>
            </a:pPr>
            <a:endParaRPr lang="en-IN" b="1" dirty="0">
              <a:latin typeface="Roboto" panose="02000000000000000000" pitchFamily="2" charset="0"/>
            </a:endParaRPr>
          </a:p>
          <a:p>
            <a:pPr marL="0" indent="0">
              <a:buNone/>
            </a:pPr>
            <a:endParaRPr lang="en-IN" b="0" i="0" dirty="0">
              <a:solidFill>
                <a:srgbClr val="202124"/>
              </a:solidFill>
              <a:effectLst/>
              <a:latin typeface="Google Sans"/>
            </a:endParaRPr>
          </a:p>
          <a:p>
            <a:pPr marL="0" indent="0">
              <a:buNone/>
            </a:pPr>
            <a:endParaRPr lang="en-IN" b="1" i="0" dirty="0">
              <a:effectLst/>
              <a:latin typeface="Roboto" panose="02000000000000000000" pitchFamily="2" charset="0"/>
            </a:endParaRPr>
          </a:p>
          <a:p>
            <a:endParaRPr lang="en-IN" b="1" dirty="0">
              <a:latin typeface="Roboto" panose="02000000000000000000" pitchFamily="2" charset="0"/>
            </a:endParaRPr>
          </a:p>
          <a:p>
            <a:pPr marL="0" indent="0">
              <a:buNone/>
            </a:pPr>
            <a:endParaRPr lang="en-IN" b="1" i="0" dirty="0">
              <a:effectLst/>
              <a:latin typeface="Bell MT" panose="02020503060305020303" pitchFamily="18" charset="0"/>
            </a:endParaRPr>
          </a:p>
          <a:p>
            <a:pPr marL="0" indent="0">
              <a:buNone/>
            </a:pPr>
            <a:endParaRPr lang="en-US" dirty="0"/>
          </a:p>
          <a:p>
            <a:endParaRPr lang="en-IN" dirty="0"/>
          </a:p>
        </p:txBody>
      </p:sp>
      <p:pic>
        <p:nvPicPr>
          <p:cNvPr id="5" name="Picture 4">
            <a:extLst>
              <a:ext uri="{FF2B5EF4-FFF2-40B4-BE49-F238E27FC236}">
                <a16:creationId xmlns:a16="http://schemas.microsoft.com/office/drawing/2014/main" id="{9A79B21D-D259-3A12-CBB3-7F84C55CC3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4" y="1844871"/>
            <a:ext cx="1456742" cy="1728769"/>
          </a:xfrm>
          <a:prstGeom prst="rect">
            <a:avLst/>
          </a:prstGeom>
        </p:spPr>
      </p:pic>
      <p:pic>
        <p:nvPicPr>
          <p:cNvPr id="7" name="Picture 6">
            <a:extLst>
              <a:ext uri="{FF2B5EF4-FFF2-40B4-BE49-F238E27FC236}">
                <a16:creationId xmlns:a16="http://schemas.microsoft.com/office/drawing/2014/main" id="{32BADAF2-86C0-81F8-267D-01B1D4B4E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8597" y="1911633"/>
            <a:ext cx="2434332" cy="1431960"/>
          </a:xfrm>
          <a:prstGeom prst="rect">
            <a:avLst/>
          </a:prstGeom>
        </p:spPr>
      </p:pic>
      <p:pic>
        <p:nvPicPr>
          <p:cNvPr id="9" name="Picture 8">
            <a:extLst>
              <a:ext uri="{FF2B5EF4-FFF2-40B4-BE49-F238E27FC236}">
                <a16:creationId xmlns:a16="http://schemas.microsoft.com/office/drawing/2014/main" id="{ED98C40E-8BA1-C841-EEAA-715CBAC10B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8334" y="116675"/>
            <a:ext cx="3093016" cy="1546508"/>
          </a:xfrm>
          <a:prstGeom prst="rect">
            <a:avLst/>
          </a:prstGeom>
        </p:spPr>
      </p:pic>
      <p:pic>
        <p:nvPicPr>
          <p:cNvPr id="11" name="Picture 10">
            <a:extLst>
              <a:ext uri="{FF2B5EF4-FFF2-40B4-BE49-F238E27FC236}">
                <a16:creationId xmlns:a16="http://schemas.microsoft.com/office/drawing/2014/main" id="{5CA62D63-987A-B326-8D97-ACBF7F8DCE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9945" y="5177426"/>
            <a:ext cx="1376750" cy="1376750"/>
          </a:xfrm>
          <a:prstGeom prst="rect">
            <a:avLst/>
          </a:prstGeom>
        </p:spPr>
      </p:pic>
      <p:pic>
        <p:nvPicPr>
          <p:cNvPr id="1026" name="Picture 2" descr="AjayArvindbhaiKhatri">
            <a:extLst>
              <a:ext uri="{FF2B5EF4-FFF2-40B4-BE49-F238E27FC236}">
                <a16:creationId xmlns:a16="http://schemas.microsoft.com/office/drawing/2014/main" id="{FF4AFAB7-7A11-A4F5-947D-34EE5EA36D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1607" y="112622"/>
            <a:ext cx="2072819" cy="7773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C65847E-76D0-7E28-0EED-B1D78C6791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06541" y="3529287"/>
            <a:ext cx="1696388" cy="1696388"/>
          </a:xfrm>
          <a:prstGeom prst="rect">
            <a:avLst/>
          </a:prstGeom>
        </p:spPr>
      </p:pic>
      <p:pic>
        <p:nvPicPr>
          <p:cNvPr id="12" name="Picture 11">
            <a:extLst>
              <a:ext uri="{FF2B5EF4-FFF2-40B4-BE49-F238E27FC236}">
                <a16:creationId xmlns:a16="http://schemas.microsoft.com/office/drawing/2014/main" id="{30D14CC9-8C31-7EBF-FBD2-9B1880AD97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85967" y="5411369"/>
            <a:ext cx="2906033" cy="1397839"/>
          </a:xfrm>
          <a:prstGeom prst="rect">
            <a:avLst/>
          </a:prstGeom>
        </p:spPr>
      </p:pic>
      <p:pic>
        <p:nvPicPr>
          <p:cNvPr id="8" name="Graphic 7">
            <a:extLst>
              <a:ext uri="{FF2B5EF4-FFF2-40B4-BE49-F238E27FC236}">
                <a16:creationId xmlns:a16="http://schemas.microsoft.com/office/drawing/2014/main" id="{AD3E78B3-42B7-C29F-E4C3-FE31CA0652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11663" y="3564538"/>
            <a:ext cx="1863765" cy="1153933"/>
          </a:xfrm>
          <a:prstGeom prst="rect">
            <a:avLst/>
          </a:prstGeom>
        </p:spPr>
      </p:pic>
      <p:pic>
        <p:nvPicPr>
          <p:cNvPr id="13" name="Picture 12">
            <a:extLst>
              <a:ext uri="{FF2B5EF4-FFF2-40B4-BE49-F238E27FC236}">
                <a16:creationId xmlns:a16="http://schemas.microsoft.com/office/drawing/2014/main" id="{58F11028-43A4-3D5B-E6CD-215A7590B75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72484" y="3675965"/>
            <a:ext cx="1376750" cy="1376750"/>
          </a:xfrm>
          <a:prstGeom prst="rect">
            <a:avLst/>
          </a:prstGeom>
        </p:spPr>
      </p:pic>
      <p:pic>
        <p:nvPicPr>
          <p:cNvPr id="10" name="Picture 9">
            <a:extLst>
              <a:ext uri="{FF2B5EF4-FFF2-40B4-BE49-F238E27FC236}">
                <a16:creationId xmlns:a16="http://schemas.microsoft.com/office/drawing/2014/main" id="{16E4235C-C4A1-4F84-6BA1-E1CACFEE840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29276" y="5078570"/>
            <a:ext cx="1539321" cy="1518888"/>
          </a:xfrm>
          <a:prstGeom prst="rect">
            <a:avLst/>
          </a:prstGeom>
        </p:spPr>
      </p:pic>
      <p:pic>
        <p:nvPicPr>
          <p:cNvPr id="15" name="Picture 14">
            <a:extLst>
              <a:ext uri="{FF2B5EF4-FFF2-40B4-BE49-F238E27FC236}">
                <a16:creationId xmlns:a16="http://schemas.microsoft.com/office/drawing/2014/main" id="{025D70F0-9E7D-66E5-CB5E-94E3CA32432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14122" y="1042519"/>
            <a:ext cx="2311646" cy="579360"/>
          </a:xfrm>
          <a:prstGeom prst="rect">
            <a:avLst/>
          </a:prstGeom>
        </p:spPr>
      </p:pic>
      <p:pic>
        <p:nvPicPr>
          <p:cNvPr id="17" name="Picture 16">
            <a:extLst>
              <a:ext uri="{FF2B5EF4-FFF2-40B4-BE49-F238E27FC236}">
                <a16:creationId xmlns:a16="http://schemas.microsoft.com/office/drawing/2014/main" id="{1C5F9E67-CE49-1B60-52A8-388A573FCF0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78343" y="5126316"/>
            <a:ext cx="1518888" cy="1518888"/>
          </a:xfrm>
          <a:prstGeom prst="rect">
            <a:avLst/>
          </a:prstGeom>
        </p:spPr>
      </p:pic>
    </p:spTree>
    <p:extLst>
      <p:ext uri="{BB962C8B-B14F-4D97-AF65-F5344CB8AC3E}">
        <p14:creationId xmlns:p14="http://schemas.microsoft.com/office/powerpoint/2010/main" val="1916661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A8979-D754-2035-A4C7-D84FE56543DE}"/>
              </a:ext>
            </a:extLst>
          </p:cNvPr>
          <p:cNvSpPr>
            <a:spLocks noGrp="1"/>
          </p:cNvSpPr>
          <p:nvPr>
            <p:ph type="title"/>
          </p:nvPr>
        </p:nvSpPr>
        <p:spPr/>
        <p:txBody>
          <a:bodyPr/>
          <a:lstStyle/>
          <a:p>
            <a:pPr algn="ctr"/>
            <a:r>
              <a:rPr lang="en-IN" b="1" dirty="0"/>
              <a:t>Client </a:t>
            </a:r>
          </a:p>
        </p:txBody>
      </p:sp>
      <p:sp>
        <p:nvSpPr>
          <p:cNvPr id="3" name="Content Placeholder 2">
            <a:extLst>
              <a:ext uri="{FF2B5EF4-FFF2-40B4-BE49-F238E27FC236}">
                <a16:creationId xmlns:a16="http://schemas.microsoft.com/office/drawing/2014/main" id="{A2D3D241-7BB7-DCE6-224D-09D7E20E133A}"/>
              </a:ext>
            </a:extLst>
          </p:cNvPr>
          <p:cNvSpPr>
            <a:spLocks noGrp="1"/>
          </p:cNvSpPr>
          <p:nvPr>
            <p:ph idx="1"/>
          </p:nvPr>
        </p:nvSpPr>
        <p:spPr>
          <a:xfrm>
            <a:off x="838200" y="1825625"/>
            <a:ext cx="10648308" cy="4421063"/>
          </a:xfrm>
        </p:spPr>
        <p:txBody>
          <a:bodyPr>
            <a:noAutofit/>
          </a:bodyPr>
          <a:lstStyle/>
          <a:p>
            <a:r>
              <a:rPr lang="en-US" sz="1800" b="1" dirty="0"/>
              <a:t>Chill chilly Food Hub</a:t>
            </a:r>
          </a:p>
          <a:p>
            <a:r>
              <a:rPr lang="en-US" sz="1800" b="1" dirty="0"/>
              <a:t>Tacos &amp; </a:t>
            </a:r>
            <a:r>
              <a:rPr lang="en-US" sz="1800" b="1" dirty="0" err="1"/>
              <a:t>toasteaks</a:t>
            </a:r>
            <a:endParaRPr lang="en-US" sz="1800" b="1" dirty="0"/>
          </a:p>
          <a:p>
            <a:r>
              <a:rPr lang="en-IN" sz="1800" b="1" dirty="0" err="1"/>
              <a:t>Dimsum</a:t>
            </a:r>
            <a:r>
              <a:rPr lang="en-IN" sz="1800" b="1" dirty="0"/>
              <a:t> </a:t>
            </a:r>
            <a:r>
              <a:rPr lang="en-IN" sz="1800" b="1" dirty="0" err="1"/>
              <a:t>Wū</a:t>
            </a:r>
            <a:r>
              <a:rPr lang="en-US" sz="1800" b="1" dirty="0"/>
              <a:t> </a:t>
            </a:r>
          </a:p>
          <a:p>
            <a:r>
              <a:rPr lang="en-US" sz="1800" b="1" dirty="0"/>
              <a:t>Hotel Mayura</a:t>
            </a:r>
          </a:p>
          <a:p>
            <a:r>
              <a:rPr lang="en-US" sz="1800" b="1" dirty="0"/>
              <a:t>Mumbai Foods Factory </a:t>
            </a:r>
          </a:p>
          <a:p>
            <a:r>
              <a:rPr lang="en-IN" sz="1800" b="1" dirty="0"/>
              <a:t>M/s VPV &amp; CO  </a:t>
            </a:r>
          </a:p>
          <a:p>
            <a:r>
              <a:rPr lang="en-IN" sz="1800" b="1" dirty="0"/>
              <a:t>M/s Hotel Airport Annex</a:t>
            </a:r>
          </a:p>
          <a:p>
            <a:r>
              <a:rPr lang="en-IN" sz="1800" b="1" dirty="0"/>
              <a:t>M/s Fire &amp; Ice Restaurant </a:t>
            </a:r>
          </a:p>
          <a:p>
            <a:r>
              <a:rPr lang="en-IN" sz="1800" b="1" dirty="0"/>
              <a:t>GOLDEN DELUX BAKERY</a:t>
            </a:r>
          </a:p>
          <a:p>
            <a:r>
              <a:rPr lang="en-US" sz="1800" b="1" dirty="0"/>
              <a:t>Dirty Martini - Kitchen &amp; Bar</a:t>
            </a:r>
          </a:p>
          <a:p>
            <a:r>
              <a:rPr lang="en-US" sz="1800" b="1" dirty="0"/>
              <a:t>La Vida Restaurant</a:t>
            </a:r>
          </a:p>
          <a:p>
            <a:r>
              <a:rPr lang="en-IN" sz="1800" b="1" dirty="0"/>
              <a:t>Cu Ba Restaurant </a:t>
            </a:r>
          </a:p>
          <a:p>
            <a:r>
              <a:rPr lang="en-US" sz="1400" b="1" dirty="0"/>
              <a:t>H </a:t>
            </a:r>
            <a:r>
              <a:rPr lang="en-US" sz="1400" b="1" dirty="0" err="1"/>
              <a:t>H</a:t>
            </a:r>
            <a:r>
              <a:rPr lang="en-US" sz="1400" b="1" dirty="0"/>
              <a:t> SHIPPING AGENCY PRIVATE LIMITED</a:t>
            </a:r>
          </a:p>
          <a:p>
            <a:r>
              <a:rPr lang="en-IN" sz="1400" b="1" dirty="0"/>
              <a:t>DEVA'S JUNCTION FAMILY RESTAURANT</a:t>
            </a:r>
          </a:p>
        </p:txBody>
      </p:sp>
      <p:pic>
        <p:nvPicPr>
          <p:cNvPr id="7" name="Picture 6">
            <a:extLst>
              <a:ext uri="{FF2B5EF4-FFF2-40B4-BE49-F238E27FC236}">
                <a16:creationId xmlns:a16="http://schemas.microsoft.com/office/drawing/2014/main" id="{7413D422-7CC1-070C-904E-3F88BA106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233" y="509847"/>
            <a:ext cx="1700801" cy="2496620"/>
          </a:xfrm>
          <a:prstGeom prst="rect">
            <a:avLst/>
          </a:prstGeom>
        </p:spPr>
      </p:pic>
      <p:pic>
        <p:nvPicPr>
          <p:cNvPr id="9" name="Picture 8">
            <a:extLst>
              <a:ext uri="{FF2B5EF4-FFF2-40B4-BE49-F238E27FC236}">
                <a16:creationId xmlns:a16="http://schemas.microsoft.com/office/drawing/2014/main" id="{126F5BC9-7677-1600-E077-7926F7BE8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355" y="2201739"/>
            <a:ext cx="2143125" cy="2143125"/>
          </a:xfrm>
          <a:prstGeom prst="rect">
            <a:avLst/>
          </a:prstGeom>
        </p:spPr>
      </p:pic>
      <p:pic>
        <p:nvPicPr>
          <p:cNvPr id="11" name="Picture 10">
            <a:extLst>
              <a:ext uri="{FF2B5EF4-FFF2-40B4-BE49-F238E27FC236}">
                <a16:creationId xmlns:a16="http://schemas.microsoft.com/office/drawing/2014/main" id="{35181DDB-A54C-2B4F-4789-FF715ADEFB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4936" y="1455701"/>
            <a:ext cx="1716212" cy="1716212"/>
          </a:xfrm>
          <a:prstGeom prst="rect">
            <a:avLst/>
          </a:prstGeom>
        </p:spPr>
      </p:pic>
      <p:pic>
        <p:nvPicPr>
          <p:cNvPr id="4" name="Picture 3">
            <a:extLst>
              <a:ext uri="{FF2B5EF4-FFF2-40B4-BE49-F238E27FC236}">
                <a16:creationId xmlns:a16="http://schemas.microsoft.com/office/drawing/2014/main" id="{BB006739-FBA6-8C54-7731-F9C1847408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9925" y="3696463"/>
            <a:ext cx="1608388" cy="1608388"/>
          </a:xfrm>
          <a:prstGeom prst="rect">
            <a:avLst/>
          </a:prstGeom>
        </p:spPr>
      </p:pic>
      <p:pic>
        <p:nvPicPr>
          <p:cNvPr id="6" name="Picture 5">
            <a:extLst>
              <a:ext uri="{FF2B5EF4-FFF2-40B4-BE49-F238E27FC236}">
                <a16:creationId xmlns:a16="http://schemas.microsoft.com/office/drawing/2014/main" id="{7D5B1600-20AD-B3AF-B9F9-1AA205CEAF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3224" y="3340521"/>
            <a:ext cx="1435441" cy="1837364"/>
          </a:xfrm>
          <a:prstGeom prst="rect">
            <a:avLst/>
          </a:prstGeom>
        </p:spPr>
      </p:pic>
      <p:pic>
        <p:nvPicPr>
          <p:cNvPr id="8" name="Picture 7">
            <a:extLst>
              <a:ext uri="{FF2B5EF4-FFF2-40B4-BE49-F238E27FC236}">
                <a16:creationId xmlns:a16="http://schemas.microsoft.com/office/drawing/2014/main" id="{29E06505-941F-7052-3BFC-523BA4583C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2076" y="4811666"/>
            <a:ext cx="1901824" cy="1901824"/>
          </a:xfrm>
          <a:prstGeom prst="rect">
            <a:avLst/>
          </a:prstGeom>
        </p:spPr>
      </p:pic>
      <p:pic>
        <p:nvPicPr>
          <p:cNvPr id="12" name="Picture 11">
            <a:extLst>
              <a:ext uri="{FF2B5EF4-FFF2-40B4-BE49-F238E27FC236}">
                <a16:creationId xmlns:a16="http://schemas.microsoft.com/office/drawing/2014/main" id="{0D282C20-AF26-F675-71E0-9F66DB6CB4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8233" y="5574982"/>
            <a:ext cx="1926340" cy="1203962"/>
          </a:xfrm>
          <a:prstGeom prst="rect">
            <a:avLst/>
          </a:prstGeom>
        </p:spPr>
      </p:pic>
    </p:spTree>
    <p:extLst>
      <p:ext uri="{BB962C8B-B14F-4D97-AF65-F5344CB8AC3E}">
        <p14:creationId xmlns:p14="http://schemas.microsoft.com/office/powerpoint/2010/main" val="286324707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1255</TotalTime>
  <Words>1106</Words>
  <Application>Microsoft Office PowerPoint</Application>
  <PresentationFormat>Widescreen</PresentationFormat>
  <Paragraphs>170</Paragraphs>
  <Slides>18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Bell MT</vt:lpstr>
      <vt:lpstr>Calibri</vt:lpstr>
      <vt:lpstr>Calibri Light</vt:lpstr>
      <vt:lpstr>Century Gothic</vt:lpstr>
      <vt:lpstr>Garamond</vt:lpstr>
      <vt:lpstr>Google Sans</vt:lpstr>
      <vt:lpstr>Montserrat</vt:lpstr>
      <vt:lpstr>Open Sans</vt:lpstr>
      <vt:lpstr>Roboto</vt:lpstr>
      <vt:lpstr>Wingdings 3</vt:lpstr>
      <vt:lpstr>Wisp</vt:lpstr>
      <vt:lpstr>BLACKOUT PEST CONTROL SERVICES LLP</vt:lpstr>
      <vt:lpstr>About Company </vt:lpstr>
      <vt:lpstr>Vision </vt:lpstr>
      <vt:lpstr>Mission </vt:lpstr>
      <vt:lpstr>Core Value </vt:lpstr>
      <vt:lpstr> Services</vt:lpstr>
      <vt:lpstr> Business Sector </vt:lpstr>
      <vt:lpstr>Client </vt:lpstr>
      <vt:lpstr>Client </vt:lpstr>
      <vt:lpstr>Client</vt:lpstr>
      <vt:lpstr>Client</vt:lpstr>
      <vt:lpstr>Client</vt:lpstr>
      <vt:lpstr>Client</vt:lpstr>
      <vt:lpstr>Client</vt:lpstr>
      <vt:lpstr>Client</vt:lpstr>
      <vt:lpstr>How company works </vt:lpstr>
      <vt:lpstr>WHY BLACKOUT PEST CONTROL SERVICES LLP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Pyramid Pest Control Services</dc:title>
  <dc:creator>Prathmesh Yadav</dc:creator>
  <cp:lastModifiedBy>Dinesh Yadav</cp:lastModifiedBy>
  <cp:revision>96</cp:revision>
  <dcterms:created xsi:type="dcterms:W3CDTF">2022-11-04T09:17:04Z</dcterms:created>
  <dcterms:modified xsi:type="dcterms:W3CDTF">2025-12-11T15:28:41Z</dcterms:modified>
</cp:coreProperties>
</file>